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2" r:id="rId2"/>
    <p:sldId id="471" r:id="rId3"/>
    <p:sldId id="469" r:id="rId4"/>
    <p:sldId id="470" r:id="rId5"/>
    <p:sldId id="463" r:id="rId6"/>
    <p:sldId id="467" r:id="rId7"/>
    <p:sldId id="468" r:id="rId8"/>
    <p:sldId id="474" r:id="rId9"/>
    <p:sldId id="488" r:id="rId10"/>
    <p:sldId id="472" r:id="rId11"/>
    <p:sldId id="489" r:id="rId12"/>
    <p:sldId id="473" r:id="rId13"/>
    <p:sldId id="270" r:id="rId14"/>
    <p:sldId id="271" r:id="rId15"/>
    <p:sldId id="414" r:id="rId16"/>
    <p:sldId id="480"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CF362-F6B7-45A9-A806-5272AD533364}" v="1" dt="2023-10-11T15:23:49.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8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uzovic, Sanja" userId="bf72875e-593b-449d-a13b-fe8216c41772" providerId="ADAL" clId="{B20CF362-F6B7-45A9-A806-5272AD533364}"/>
    <pc:docChg chg="custSel addSld delSld modSld">
      <pc:chgData name="Kuruzovic, Sanja" userId="bf72875e-593b-449d-a13b-fe8216c41772" providerId="ADAL" clId="{B20CF362-F6B7-45A9-A806-5272AD533364}" dt="2023-10-11T15:25:02.138" v="19" actId="207"/>
      <pc:docMkLst>
        <pc:docMk/>
      </pc:docMkLst>
      <pc:sldChg chg="new del">
        <pc:chgData name="Kuruzovic, Sanja" userId="bf72875e-593b-449d-a13b-fe8216c41772" providerId="ADAL" clId="{B20CF362-F6B7-45A9-A806-5272AD533364}" dt="2023-10-11T15:23:52.143" v="3" actId="47"/>
        <pc:sldMkLst>
          <pc:docMk/>
          <pc:sldMk cId="2817354906" sldId="256"/>
        </pc:sldMkLst>
      </pc:sldChg>
      <pc:sldChg chg="modSp add mod">
        <pc:chgData name="Kuruzovic, Sanja" userId="bf72875e-593b-449d-a13b-fe8216c41772" providerId="ADAL" clId="{B20CF362-F6B7-45A9-A806-5272AD533364}" dt="2023-10-11T15:24:29.531" v="11" actId="207"/>
        <pc:sldMkLst>
          <pc:docMk/>
          <pc:sldMk cId="4143987061" sldId="270"/>
        </pc:sldMkLst>
        <pc:spChg chg="mod">
          <ac:chgData name="Kuruzovic, Sanja" userId="bf72875e-593b-449d-a13b-fe8216c41772" providerId="ADAL" clId="{B20CF362-F6B7-45A9-A806-5272AD533364}" dt="2023-10-11T15:24:29.531" v="11" actId="207"/>
          <ac:spMkLst>
            <pc:docMk/>
            <pc:sldMk cId="4143987061" sldId="270"/>
            <ac:spMk id="2" creationId="{FCD119B7-5CE3-49E5-B65A-D1BE4D654FBA}"/>
          </ac:spMkLst>
        </pc:spChg>
      </pc:sldChg>
      <pc:sldChg chg="modSp add mod">
        <pc:chgData name="Kuruzovic, Sanja" userId="bf72875e-593b-449d-a13b-fe8216c41772" providerId="ADAL" clId="{B20CF362-F6B7-45A9-A806-5272AD533364}" dt="2023-10-11T15:24:18.219" v="8" actId="207"/>
        <pc:sldMkLst>
          <pc:docMk/>
          <pc:sldMk cId="893226571" sldId="271"/>
        </pc:sldMkLst>
        <pc:spChg chg="mod">
          <ac:chgData name="Kuruzovic, Sanja" userId="bf72875e-593b-449d-a13b-fe8216c41772" providerId="ADAL" clId="{B20CF362-F6B7-45A9-A806-5272AD533364}" dt="2023-10-11T15:24:18.219" v="8" actId="207"/>
          <ac:spMkLst>
            <pc:docMk/>
            <pc:sldMk cId="893226571" sldId="271"/>
            <ac:spMk id="7" creationId="{E80B6EEA-47B8-4A98-B8C2-CDC9C7C6B3E0}"/>
          </ac:spMkLst>
        </pc:spChg>
      </pc:sldChg>
      <pc:sldChg chg="modSp add mod">
        <pc:chgData name="Kuruzovic, Sanja" userId="bf72875e-593b-449d-a13b-fe8216c41772" providerId="ADAL" clId="{B20CF362-F6B7-45A9-A806-5272AD533364}" dt="2023-10-11T15:23:54.948" v="4" actId="207"/>
        <pc:sldMkLst>
          <pc:docMk/>
          <pc:sldMk cId="340290801" sldId="302"/>
        </pc:sldMkLst>
        <pc:spChg chg="mod">
          <ac:chgData name="Kuruzovic, Sanja" userId="bf72875e-593b-449d-a13b-fe8216c41772" providerId="ADAL" clId="{B20CF362-F6B7-45A9-A806-5272AD533364}" dt="2023-10-11T15:23:54.948" v="4" actId="207"/>
          <ac:spMkLst>
            <pc:docMk/>
            <pc:sldMk cId="340290801" sldId="302"/>
            <ac:spMk id="2" creationId="{8A7F99A5-0248-4157-9F64-062F061ABAB2}"/>
          </ac:spMkLst>
        </pc:spChg>
      </pc:sldChg>
      <pc:sldChg chg="modSp add mod">
        <pc:chgData name="Kuruzovic, Sanja" userId="bf72875e-593b-449d-a13b-fe8216c41772" providerId="ADAL" clId="{B20CF362-F6B7-45A9-A806-5272AD533364}" dt="2023-10-11T15:24:15.450" v="7" actId="207"/>
        <pc:sldMkLst>
          <pc:docMk/>
          <pc:sldMk cId="1228437642" sldId="414"/>
        </pc:sldMkLst>
        <pc:spChg chg="mod">
          <ac:chgData name="Kuruzovic, Sanja" userId="bf72875e-593b-449d-a13b-fe8216c41772" providerId="ADAL" clId="{B20CF362-F6B7-45A9-A806-5272AD533364}" dt="2023-10-11T15:24:15.450" v="7" actId="207"/>
          <ac:spMkLst>
            <pc:docMk/>
            <pc:sldMk cId="1228437642" sldId="414"/>
            <ac:spMk id="5" creationId="{3C0F4924-548E-4170-92C6-8B6BDEFE84B5}"/>
          </ac:spMkLst>
        </pc:spChg>
      </pc:sldChg>
      <pc:sldChg chg="modSp add mod">
        <pc:chgData name="Kuruzovic, Sanja" userId="bf72875e-593b-449d-a13b-fe8216c41772" providerId="ADAL" clId="{B20CF362-F6B7-45A9-A806-5272AD533364}" dt="2023-10-11T15:24:54.803" v="17" actId="207"/>
        <pc:sldMkLst>
          <pc:docMk/>
          <pc:sldMk cId="471921053" sldId="463"/>
        </pc:sldMkLst>
        <pc:spChg chg="mod">
          <ac:chgData name="Kuruzovic, Sanja" userId="bf72875e-593b-449d-a13b-fe8216c41772" providerId="ADAL" clId="{B20CF362-F6B7-45A9-A806-5272AD533364}" dt="2023-10-11T15:24:54.803" v="17" actId="207"/>
          <ac:spMkLst>
            <pc:docMk/>
            <pc:sldMk cId="471921053" sldId="463"/>
            <ac:spMk id="4" creationId="{7F8367C0-1C54-4819-ACC1-AA8824E3F51E}"/>
          </ac:spMkLst>
        </pc:spChg>
      </pc:sldChg>
      <pc:sldChg chg="modSp add mod">
        <pc:chgData name="Kuruzovic, Sanja" userId="bf72875e-593b-449d-a13b-fe8216c41772" providerId="ADAL" clId="{B20CF362-F6B7-45A9-A806-5272AD533364}" dt="2023-10-11T15:24:51.043" v="16" actId="207"/>
        <pc:sldMkLst>
          <pc:docMk/>
          <pc:sldMk cId="1479204428" sldId="467"/>
        </pc:sldMkLst>
        <pc:spChg chg="mod">
          <ac:chgData name="Kuruzovic, Sanja" userId="bf72875e-593b-449d-a13b-fe8216c41772" providerId="ADAL" clId="{B20CF362-F6B7-45A9-A806-5272AD533364}" dt="2023-10-11T15:24:51.043" v="16" actId="207"/>
          <ac:spMkLst>
            <pc:docMk/>
            <pc:sldMk cId="1479204428" sldId="467"/>
            <ac:spMk id="4" creationId="{14D9EB3A-50F2-4A27-8BC4-7B69C99D0207}"/>
          </ac:spMkLst>
        </pc:spChg>
      </pc:sldChg>
      <pc:sldChg chg="modSp add mod">
        <pc:chgData name="Kuruzovic, Sanja" userId="bf72875e-593b-449d-a13b-fe8216c41772" providerId="ADAL" clId="{B20CF362-F6B7-45A9-A806-5272AD533364}" dt="2023-10-11T15:24:47.673" v="15" actId="207"/>
        <pc:sldMkLst>
          <pc:docMk/>
          <pc:sldMk cId="175326026" sldId="468"/>
        </pc:sldMkLst>
        <pc:spChg chg="mod">
          <ac:chgData name="Kuruzovic, Sanja" userId="bf72875e-593b-449d-a13b-fe8216c41772" providerId="ADAL" clId="{B20CF362-F6B7-45A9-A806-5272AD533364}" dt="2023-10-11T15:24:47.673" v="15" actId="207"/>
          <ac:spMkLst>
            <pc:docMk/>
            <pc:sldMk cId="175326026" sldId="468"/>
            <ac:spMk id="4" creationId="{14D9EB3A-50F2-4A27-8BC4-7B69C99D0207}"/>
          </ac:spMkLst>
        </pc:spChg>
      </pc:sldChg>
      <pc:sldChg chg="modSp add mod">
        <pc:chgData name="Kuruzovic, Sanja" userId="bf72875e-593b-449d-a13b-fe8216c41772" providerId="ADAL" clId="{B20CF362-F6B7-45A9-A806-5272AD533364}" dt="2023-10-11T15:25:02.138" v="19" actId="207"/>
        <pc:sldMkLst>
          <pc:docMk/>
          <pc:sldMk cId="3946290523" sldId="469"/>
        </pc:sldMkLst>
        <pc:spChg chg="mod">
          <ac:chgData name="Kuruzovic, Sanja" userId="bf72875e-593b-449d-a13b-fe8216c41772" providerId="ADAL" clId="{B20CF362-F6B7-45A9-A806-5272AD533364}" dt="2023-10-11T15:25:02.138" v="19" actId="207"/>
          <ac:spMkLst>
            <pc:docMk/>
            <pc:sldMk cId="3946290523" sldId="469"/>
            <ac:spMk id="7" creationId="{ABFE8E4D-5681-47AD-AB32-A71C8354C4F6}"/>
          </ac:spMkLst>
        </pc:spChg>
      </pc:sldChg>
      <pc:sldChg chg="modSp add mod">
        <pc:chgData name="Kuruzovic, Sanja" userId="bf72875e-593b-449d-a13b-fe8216c41772" providerId="ADAL" clId="{B20CF362-F6B7-45A9-A806-5272AD533364}" dt="2023-10-11T15:24:58.115" v="18" actId="207"/>
        <pc:sldMkLst>
          <pc:docMk/>
          <pc:sldMk cId="3812095853" sldId="470"/>
        </pc:sldMkLst>
        <pc:spChg chg="mod">
          <ac:chgData name="Kuruzovic, Sanja" userId="bf72875e-593b-449d-a13b-fe8216c41772" providerId="ADAL" clId="{B20CF362-F6B7-45A9-A806-5272AD533364}" dt="2023-10-11T15:23:49.901" v="2" actId="27636"/>
          <ac:spMkLst>
            <pc:docMk/>
            <pc:sldMk cId="3812095853" sldId="470"/>
            <ac:spMk id="5" creationId="{A7A01259-8868-4E89-B3D5-14DF32D70987}"/>
          </ac:spMkLst>
        </pc:spChg>
        <pc:spChg chg="mod">
          <ac:chgData name="Kuruzovic, Sanja" userId="bf72875e-593b-449d-a13b-fe8216c41772" providerId="ADAL" clId="{B20CF362-F6B7-45A9-A806-5272AD533364}" dt="2023-10-11T15:24:58.115" v="18" actId="207"/>
          <ac:spMkLst>
            <pc:docMk/>
            <pc:sldMk cId="3812095853" sldId="470"/>
            <ac:spMk id="6" creationId="{87E446FC-C129-431C-A016-387E4CBB7D94}"/>
          </ac:spMkLst>
        </pc:spChg>
      </pc:sldChg>
      <pc:sldChg chg="modSp add mod">
        <pc:chgData name="Kuruzovic, Sanja" userId="bf72875e-593b-449d-a13b-fe8216c41772" providerId="ADAL" clId="{B20CF362-F6B7-45A9-A806-5272AD533364}" dt="2023-10-11T15:24:02.033" v="5" actId="207"/>
        <pc:sldMkLst>
          <pc:docMk/>
          <pc:sldMk cId="1180437957" sldId="471"/>
        </pc:sldMkLst>
        <pc:spChg chg="mod">
          <ac:chgData name="Kuruzovic, Sanja" userId="bf72875e-593b-449d-a13b-fe8216c41772" providerId="ADAL" clId="{B20CF362-F6B7-45A9-A806-5272AD533364}" dt="2023-10-11T15:24:02.033" v="5" actId="207"/>
          <ac:spMkLst>
            <pc:docMk/>
            <pc:sldMk cId="1180437957" sldId="471"/>
            <ac:spMk id="8" creationId="{1C87355A-6F56-40B1-BBA2-B9BC964E41DC}"/>
          </ac:spMkLst>
        </pc:spChg>
      </pc:sldChg>
      <pc:sldChg chg="modSp add mod">
        <pc:chgData name="Kuruzovic, Sanja" userId="bf72875e-593b-449d-a13b-fe8216c41772" providerId="ADAL" clId="{B20CF362-F6B7-45A9-A806-5272AD533364}" dt="2023-10-11T15:24:37.003" v="12" actId="207"/>
        <pc:sldMkLst>
          <pc:docMk/>
          <pc:sldMk cId="1908970549" sldId="472"/>
        </pc:sldMkLst>
        <pc:spChg chg="mod">
          <ac:chgData name="Kuruzovic, Sanja" userId="bf72875e-593b-449d-a13b-fe8216c41772" providerId="ADAL" clId="{B20CF362-F6B7-45A9-A806-5272AD533364}" dt="2023-10-11T15:24:37.003" v="12" actId="207"/>
          <ac:spMkLst>
            <pc:docMk/>
            <pc:sldMk cId="1908970549" sldId="472"/>
            <ac:spMk id="4" creationId="{BC879D45-87D0-433D-ADC6-0184DA782A7F}"/>
          </ac:spMkLst>
        </pc:spChg>
      </pc:sldChg>
      <pc:sldChg chg="modSp add mod">
        <pc:chgData name="Kuruzovic, Sanja" userId="bf72875e-593b-449d-a13b-fe8216c41772" providerId="ADAL" clId="{B20CF362-F6B7-45A9-A806-5272AD533364}" dt="2023-10-11T15:24:26.618" v="10" actId="207"/>
        <pc:sldMkLst>
          <pc:docMk/>
          <pc:sldMk cId="3742723237" sldId="473"/>
        </pc:sldMkLst>
        <pc:spChg chg="mod">
          <ac:chgData name="Kuruzovic, Sanja" userId="bf72875e-593b-449d-a13b-fe8216c41772" providerId="ADAL" clId="{B20CF362-F6B7-45A9-A806-5272AD533364}" dt="2023-10-11T15:24:26.618" v="10" actId="207"/>
          <ac:spMkLst>
            <pc:docMk/>
            <pc:sldMk cId="3742723237" sldId="473"/>
            <ac:spMk id="4" creationId="{ED76DCCB-5029-4794-8832-25DA78786042}"/>
          </ac:spMkLst>
        </pc:spChg>
      </pc:sldChg>
      <pc:sldChg chg="modSp add mod">
        <pc:chgData name="Kuruzovic, Sanja" userId="bf72875e-593b-449d-a13b-fe8216c41772" providerId="ADAL" clId="{B20CF362-F6B7-45A9-A806-5272AD533364}" dt="2023-10-11T15:24:44.618" v="14" actId="207"/>
        <pc:sldMkLst>
          <pc:docMk/>
          <pc:sldMk cId="2131247687" sldId="474"/>
        </pc:sldMkLst>
        <pc:spChg chg="mod">
          <ac:chgData name="Kuruzovic, Sanja" userId="bf72875e-593b-449d-a13b-fe8216c41772" providerId="ADAL" clId="{B20CF362-F6B7-45A9-A806-5272AD533364}" dt="2023-10-11T15:24:44.618" v="14" actId="207"/>
          <ac:spMkLst>
            <pc:docMk/>
            <pc:sldMk cId="2131247687" sldId="474"/>
            <ac:spMk id="4" creationId="{AD01B707-D9AA-4082-8ADD-83BAE3E4AEAD}"/>
          </ac:spMkLst>
        </pc:spChg>
      </pc:sldChg>
      <pc:sldChg chg="modSp add mod">
        <pc:chgData name="Kuruzovic, Sanja" userId="bf72875e-593b-449d-a13b-fe8216c41772" providerId="ADAL" clId="{B20CF362-F6B7-45A9-A806-5272AD533364}" dt="2023-10-11T15:24:12.945" v="6" actId="207"/>
        <pc:sldMkLst>
          <pc:docMk/>
          <pc:sldMk cId="1195024449" sldId="480"/>
        </pc:sldMkLst>
        <pc:spChg chg="mod">
          <ac:chgData name="Kuruzovic, Sanja" userId="bf72875e-593b-449d-a13b-fe8216c41772" providerId="ADAL" clId="{B20CF362-F6B7-45A9-A806-5272AD533364}" dt="2023-10-11T15:24:12.945" v="6" actId="207"/>
          <ac:spMkLst>
            <pc:docMk/>
            <pc:sldMk cId="1195024449" sldId="480"/>
            <ac:spMk id="4" creationId="{187D69B4-F131-4338-AD1C-EC03383ABECB}"/>
          </ac:spMkLst>
        </pc:spChg>
      </pc:sldChg>
      <pc:sldChg chg="modSp add mod">
        <pc:chgData name="Kuruzovic, Sanja" userId="bf72875e-593b-449d-a13b-fe8216c41772" providerId="ADAL" clId="{B20CF362-F6B7-45A9-A806-5272AD533364}" dt="2023-10-11T15:24:40.163" v="13" actId="207"/>
        <pc:sldMkLst>
          <pc:docMk/>
          <pc:sldMk cId="1920088983" sldId="488"/>
        </pc:sldMkLst>
        <pc:spChg chg="mod">
          <ac:chgData name="Kuruzovic, Sanja" userId="bf72875e-593b-449d-a13b-fe8216c41772" providerId="ADAL" clId="{B20CF362-F6B7-45A9-A806-5272AD533364}" dt="2023-10-11T15:24:40.163" v="13" actId="207"/>
          <ac:spMkLst>
            <pc:docMk/>
            <pc:sldMk cId="1920088983" sldId="488"/>
            <ac:spMk id="4" creationId="{AD01B707-D9AA-4082-8ADD-83BAE3E4AEAD}"/>
          </ac:spMkLst>
        </pc:spChg>
      </pc:sldChg>
      <pc:sldChg chg="modSp add mod">
        <pc:chgData name="Kuruzovic, Sanja" userId="bf72875e-593b-449d-a13b-fe8216c41772" providerId="ADAL" clId="{B20CF362-F6B7-45A9-A806-5272AD533364}" dt="2023-10-11T15:24:23.411" v="9" actId="207"/>
        <pc:sldMkLst>
          <pc:docMk/>
          <pc:sldMk cId="758303046" sldId="489"/>
        </pc:sldMkLst>
        <pc:spChg chg="mod">
          <ac:chgData name="Kuruzovic, Sanja" userId="bf72875e-593b-449d-a13b-fe8216c41772" providerId="ADAL" clId="{B20CF362-F6B7-45A9-A806-5272AD533364}" dt="2023-10-11T15:24:23.411" v="9" actId="207"/>
          <ac:spMkLst>
            <pc:docMk/>
            <pc:sldMk cId="758303046" sldId="489"/>
            <ac:spMk id="4" creationId="{EDD1BCEA-EACF-4E32-B72E-E3E94EFC29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FD9C3-1BE4-4EA6-8CD5-07019A9ED1F4}" type="datetimeFigureOut">
              <a:rPr lang="sv-SE" smtClean="0"/>
              <a:t>2023-10-11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706B3-4F90-414E-A7DF-1DF320A41C62}" type="slidenum">
              <a:rPr lang="sv-SE" smtClean="0"/>
              <a:t>‹#›</a:t>
            </a:fld>
            <a:endParaRPr lang="sv-SE"/>
          </a:p>
        </p:txBody>
      </p:sp>
    </p:spTree>
    <p:extLst>
      <p:ext uri="{BB962C8B-B14F-4D97-AF65-F5344CB8AC3E}">
        <p14:creationId xmlns:p14="http://schemas.microsoft.com/office/powerpoint/2010/main" val="5321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Times New Roman" panose="02020603050405020304" pitchFamily="18" charset="0"/>
                <a:ea typeface="+mn-ea"/>
                <a:cs typeface="+mn-cs"/>
              </a:rPr>
              <a:t>En gemensam nämnare för alla arrangemang i naturen är att de alltid utövas någonstans ute i landskapet. Landskapet i sig är också ofta mångbrukat vilket innebär att till exempel jord- och skogsbruk, renskötsel, naturskydd, friluftsliv, jakt och fiske samt andra intressen bedrivs på samma yta eller i samma landskap, något som innebär att många olika intressen behöver samsas. </a:t>
            </a:r>
          </a:p>
          <a:p>
            <a:r>
              <a:rPr lang="sv-SE" sz="1200" b="0" i="0" u="none" strike="noStrike" kern="1200" baseline="0" dirty="0">
                <a:solidFill>
                  <a:schemeClr val="tx1"/>
                </a:solidFill>
                <a:latin typeface="Times New Roman" panose="02020603050405020304" pitchFamily="18" charset="0"/>
                <a:ea typeface="+mn-ea"/>
                <a:cs typeface="+mn-cs"/>
              </a:rPr>
              <a:t>Beroende på var och när en viss aktivitet ska genomföras kan förutsättningarna för arrangemanget vara väldigt olika. </a:t>
            </a:r>
            <a:r>
              <a:rPr lang="sv-SE" sz="1200" b="0" i="1" u="none" strike="noStrike" kern="1200" baseline="0" dirty="0">
                <a:solidFill>
                  <a:schemeClr val="tx1"/>
                </a:solidFill>
                <a:latin typeface="Times New Roman" panose="02020603050405020304" pitchFamily="18" charset="0"/>
                <a:ea typeface="+mn-ea"/>
                <a:cs typeface="+mn-cs"/>
              </a:rPr>
              <a:t>Platsen</a:t>
            </a:r>
            <a:r>
              <a:rPr lang="sv-SE" sz="1200" b="0" i="0" u="none" strike="noStrike" kern="1200" baseline="0" dirty="0">
                <a:solidFill>
                  <a:schemeClr val="tx1"/>
                </a:solidFill>
                <a:latin typeface="Times New Roman" panose="02020603050405020304" pitchFamily="18" charset="0"/>
                <a:ea typeface="+mn-ea"/>
                <a:cs typeface="+mn-cs"/>
              </a:rPr>
              <a:t>, </a:t>
            </a:r>
            <a:r>
              <a:rPr lang="sv-SE" sz="1200" b="0" i="1" u="none" strike="noStrike" kern="1200" baseline="0" dirty="0">
                <a:solidFill>
                  <a:schemeClr val="tx1"/>
                </a:solidFill>
                <a:latin typeface="Times New Roman" panose="02020603050405020304" pitchFamily="18" charset="0"/>
                <a:ea typeface="+mn-ea"/>
                <a:cs typeface="+mn-cs"/>
              </a:rPr>
              <a:t>tiden </a:t>
            </a:r>
            <a:r>
              <a:rPr lang="sv-SE" sz="1200" b="0" i="0" u="none" strike="noStrike" kern="1200" baseline="0" dirty="0">
                <a:solidFill>
                  <a:schemeClr val="tx1"/>
                </a:solidFill>
                <a:latin typeface="Times New Roman" panose="02020603050405020304" pitchFamily="18" charset="0"/>
                <a:ea typeface="+mn-ea"/>
                <a:cs typeface="+mn-cs"/>
              </a:rPr>
              <a:t>och </a:t>
            </a:r>
            <a:r>
              <a:rPr lang="sv-SE" sz="1200" b="0" i="1" u="none" strike="noStrike" kern="1200" baseline="0" dirty="0">
                <a:solidFill>
                  <a:schemeClr val="tx1"/>
                </a:solidFill>
                <a:latin typeface="Times New Roman" panose="02020603050405020304" pitchFamily="18" charset="0"/>
                <a:ea typeface="+mn-ea"/>
                <a:cs typeface="+mn-cs"/>
              </a:rPr>
              <a:t>aktiviteten </a:t>
            </a:r>
            <a:r>
              <a:rPr lang="sv-SE" sz="1200" b="0" i="0" u="none" strike="noStrike" kern="1200" baseline="0" dirty="0">
                <a:solidFill>
                  <a:schemeClr val="tx1"/>
                </a:solidFill>
                <a:latin typeface="Times New Roman" panose="02020603050405020304" pitchFamily="18" charset="0"/>
                <a:ea typeface="+mn-ea"/>
                <a:cs typeface="+mn-cs"/>
              </a:rPr>
              <a:t>- avgör vilken hänsyn och vilka förutsättningar som gäller för varje enskilt arrangemang. </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2</a:t>
            </a:fld>
            <a:endParaRPr lang="sv-SE" dirty="0"/>
          </a:p>
        </p:txBody>
      </p:sp>
    </p:spTree>
    <p:extLst>
      <p:ext uri="{BB962C8B-B14F-4D97-AF65-F5344CB8AC3E}">
        <p14:creationId xmlns:p14="http://schemas.microsoft.com/office/powerpoint/2010/main" val="293763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Times New Roman" panose="02020603050405020304" pitchFamily="18" charset="0"/>
                <a:ea typeface="+mn-ea"/>
                <a:cs typeface="+mn-cs"/>
              </a:rPr>
              <a:t>Sammanfattningsvis kan konstateras att ett arrangemang kan ha olika påverkan och/eller störning på det allmänna respektive det enskilda intresset. En åtgärd som kan ha negativ påverkan och/eller störning på det allmänna intresset behöver nödvändigtvis inte innebära detsamma för det enskilda intresset, och tvärtom. </a:t>
            </a:r>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7</a:t>
            </a:fld>
            <a:endParaRPr lang="sv-SE" dirty="0"/>
          </a:p>
        </p:txBody>
      </p:sp>
    </p:spTree>
    <p:extLst>
      <p:ext uri="{BB962C8B-B14F-4D97-AF65-F5344CB8AC3E}">
        <p14:creationId xmlns:p14="http://schemas.microsoft.com/office/powerpoint/2010/main" val="382236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AE7156-62F3-4CA3-9C03-D68BF7374B4F}" type="slidenum">
              <a:rPr lang="sv-SE" smtClean="0"/>
              <a:pPr/>
              <a:t>8</a:t>
            </a:fld>
            <a:endParaRPr lang="sv-SE" dirty="0"/>
          </a:p>
        </p:txBody>
      </p:sp>
    </p:spTree>
    <p:extLst>
      <p:ext uri="{BB962C8B-B14F-4D97-AF65-F5344CB8AC3E}">
        <p14:creationId xmlns:p14="http://schemas.microsoft.com/office/powerpoint/2010/main" val="123139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8F5F3-C452-5580-B0B9-27A01D4A93F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C65BBC6-5F8F-AB7D-E735-3A5E640C3D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0DBA9DE-E7CC-6937-5F05-D739B947530F}"/>
              </a:ext>
            </a:extLst>
          </p:cNvPr>
          <p:cNvSpPr>
            <a:spLocks noGrp="1"/>
          </p:cNvSpPr>
          <p:nvPr>
            <p:ph type="dt" sz="half" idx="10"/>
          </p:nvPr>
        </p:nvSpPr>
        <p:spPr/>
        <p:txBody>
          <a:bodyPr/>
          <a:lstStyle/>
          <a:p>
            <a:fld id="{89E8E45C-2538-40C3-8A01-673288288A13}" type="datetimeFigureOut">
              <a:rPr lang="sv-SE" smtClean="0"/>
              <a:t>2023-10-11</a:t>
            </a:fld>
            <a:endParaRPr lang="sv-SE"/>
          </a:p>
        </p:txBody>
      </p:sp>
      <p:sp>
        <p:nvSpPr>
          <p:cNvPr id="5" name="Platshållare för sidfot 4">
            <a:extLst>
              <a:ext uri="{FF2B5EF4-FFF2-40B4-BE49-F238E27FC236}">
                <a16:creationId xmlns:a16="http://schemas.microsoft.com/office/drawing/2014/main" id="{A3B0C7BC-99E0-1AEA-742A-690BC78C98D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910AB05-1021-954E-2547-6FB3266B5688}"/>
              </a:ext>
            </a:extLst>
          </p:cNvPr>
          <p:cNvSpPr>
            <a:spLocks noGrp="1"/>
          </p:cNvSpPr>
          <p:nvPr>
            <p:ph type="sldNum" sz="quarter" idx="12"/>
          </p:nvPr>
        </p:nvSpPr>
        <p:spPr/>
        <p:txBody>
          <a:bodyPr/>
          <a:lstStyle/>
          <a:p>
            <a:fld id="{CC933435-531A-4E09-AF46-BBF1D0DFF0B4}" type="slidenum">
              <a:rPr lang="sv-SE" smtClean="0"/>
              <a:t>‹#›</a:t>
            </a:fld>
            <a:endParaRPr lang="sv-SE"/>
          </a:p>
        </p:txBody>
      </p:sp>
    </p:spTree>
    <p:extLst>
      <p:ext uri="{BB962C8B-B14F-4D97-AF65-F5344CB8AC3E}">
        <p14:creationId xmlns:p14="http://schemas.microsoft.com/office/powerpoint/2010/main" val="120564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2B4204-512F-6204-7338-CE6EE59DE36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AF749F3-FA78-E251-A9C9-DE9F50E233C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83F45A9-A578-6D3F-1656-F47BFECC9720}"/>
              </a:ext>
            </a:extLst>
          </p:cNvPr>
          <p:cNvSpPr>
            <a:spLocks noGrp="1"/>
          </p:cNvSpPr>
          <p:nvPr>
            <p:ph type="dt" sz="half" idx="10"/>
          </p:nvPr>
        </p:nvSpPr>
        <p:spPr/>
        <p:txBody>
          <a:bodyPr/>
          <a:lstStyle/>
          <a:p>
            <a:fld id="{89E8E45C-2538-40C3-8A01-673288288A13}" type="datetimeFigureOut">
              <a:rPr lang="sv-SE" smtClean="0"/>
              <a:t>2023-10-11</a:t>
            </a:fld>
            <a:endParaRPr lang="sv-SE"/>
          </a:p>
        </p:txBody>
      </p:sp>
      <p:sp>
        <p:nvSpPr>
          <p:cNvPr id="5" name="Platshållare för sidfot 4">
            <a:extLst>
              <a:ext uri="{FF2B5EF4-FFF2-40B4-BE49-F238E27FC236}">
                <a16:creationId xmlns:a16="http://schemas.microsoft.com/office/drawing/2014/main" id="{16CA0248-C2E8-07EC-7842-0C0FAD5CADD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00A06BA-22B7-D9CD-782A-3ACC2360753A}"/>
              </a:ext>
            </a:extLst>
          </p:cNvPr>
          <p:cNvSpPr>
            <a:spLocks noGrp="1"/>
          </p:cNvSpPr>
          <p:nvPr>
            <p:ph type="sldNum" sz="quarter" idx="12"/>
          </p:nvPr>
        </p:nvSpPr>
        <p:spPr/>
        <p:txBody>
          <a:bodyPr/>
          <a:lstStyle/>
          <a:p>
            <a:fld id="{CC933435-531A-4E09-AF46-BBF1D0DFF0B4}" type="slidenum">
              <a:rPr lang="sv-SE" smtClean="0"/>
              <a:t>‹#›</a:t>
            </a:fld>
            <a:endParaRPr lang="sv-SE"/>
          </a:p>
        </p:txBody>
      </p:sp>
    </p:spTree>
    <p:extLst>
      <p:ext uri="{BB962C8B-B14F-4D97-AF65-F5344CB8AC3E}">
        <p14:creationId xmlns:p14="http://schemas.microsoft.com/office/powerpoint/2010/main" val="250161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CBB9EDC-984D-3B50-C070-BCC64D47CAF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9DDDC9F-C3C0-1DAB-91FA-54501DA1096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8D233B-F919-82A9-3751-5CD36C569957}"/>
              </a:ext>
            </a:extLst>
          </p:cNvPr>
          <p:cNvSpPr>
            <a:spLocks noGrp="1"/>
          </p:cNvSpPr>
          <p:nvPr>
            <p:ph type="dt" sz="half" idx="10"/>
          </p:nvPr>
        </p:nvSpPr>
        <p:spPr/>
        <p:txBody>
          <a:bodyPr/>
          <a:lstStyle/>
          <a:p>
            <a:fld id="{89E8E45C-2538-40C3-8A01-673288288A13}" type="datetimeFigureOut">
              <a:rPr lang="sv-SE" smtClean="0"/>
              <a:t>2023-10-11</a:t>
            </a:fld>
            <a:endParaRPr lang="sv-SE"/>
          </a:p>
        </p:txBody>
      </p:sp>
      <p:sp>
        <p:nvSpPr>
          <p:cNvPr id="5" name="Platshållare för sidfot 4">
            <a:extLst>
              <a:ext uri="{FF2B5EF4-FFF2-40B4-BE49-F238E27FC236}">
                <a16:creationId xmlns:a16="http://schemas.microsoft.com/office/drawing/2014/main" id="{1F6B976A-84AA-DCD0-CE79-7AFEF2BF45A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17D7D23-7B9B-34E2-5B3C-679E73CA2FFA}"/>
              </a:ext>
            </a:extLst>
          </p:cNvPr>
          <p:cNvSpPr>
            <a:spLocks noGrp="1"/>
          </p:cNvSpPr>
          <p:nvPr>
            <p:ph type="sldNum" sz="quarter" idx="12"/>
          </p:nvPr>
        </p:nvSpPr>
        <p:spPr/>
        <p:txBody>
          <a:bodyPr/>
          <a:lstStyle/>
          <a:p>
            <a:fld id="{CC933435-531A-4E09-AF46-BBF1D0DFF0B4}" type="slidenum">
              <a:rPr lang="sv-SE" smtClean="0"/>
              <a:t>‹#›</a:t>
            </a:fld>
            <a:endParaRPr lang="sv-SE"/>
          </a:p>
        </p:txBody>
      </p:sp>
    </p:spTree>
    <p:extLst>
      <p:ext uri="{BB962C8B-B14F-4D97-AF65-F5344CB8AC3E}">
        <p14:creationId xmlns:p14="http://schemas.microsoft.com/office/powerpoint/2010/main" val="354310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06 Brödtext eller punktlista med bild till höger">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431371" y="6492968"/>
            <a:ext cx="41148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text 10">
            <a:extLst>
              <a:ext uri="{FF2B5EF4-FFF2-40B4-BE49-F238E27FC236}">
                <a16:creationId xmlns:a16="http://schemas.microsoft.com/office/drawing/2014/main" id="{926E6B28-EF83-F241-9A49-D010F20359DE}"/>
              </a:ext>
            </a:extLst>
          </p:cNvPr>
          <p:cNvSpPr>
            <a:spLocks noGrp="1"/>
          </p:cNvSpPr>
          <p:nvPr>
            <p:ph type="body" sz="quarter" idx="14"/>
          </p:nvPr>
        </p:nvSpPr>
        <p:spPr>
          <a:xfrm>
            <a:off x="431371" y="2084851"/>
            <a:ext cx="6240693" cy="4032448"/>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2" name="Rak 11">
            <a:extLst>
              <a:ext uri="{FF2B5EF4-FFF2-40B4-BE49-F238E27FC236}">
                <a16:creationId xmlns:a16="http://schemas.microsoft.com/office/drawing/2014/main" id="{001DDE13-6366-8E4C-AA5E-D0F663E1BB70}"/>
              </a:ext>
            </a:extLst>
          </p:cNvPr>
          <p:cNvCxnSpPr>
            <a:cxnSpLocks/>
          </p:cNvCxnSpPr>
          <p:nvPr userDrawn="1"/>
        </p:nvCxnSpPr>
        <p:spPr>
          <a:xfrm>
            <a:off x="0" y="6492875"/>
            <a:ext cx="12192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ubrik 1">
            <a:extLst>
              <a:ext uri="{FF2B5EF4-FFF2-40B4-BE49-F238E27FC236}">
                <a16:creationId xmlns:a16="http://schemas.microsoft.com/office/drawing/2014/main" id="{DDEBF18F-91AC-3C4F-B4A6-2C881757F00C}"/>
              </a:ext>
            </a:extLst>
          </p:cNvPr>
          <p:cNvSpPr>
            <a:spLocks noGrp="1"/>
          </p:cNvSpPr>
          <p:nvPr>
            <p:ph type="title" hasCustomPrompt="1"/>
          </p:nvPr>
        </p:nvSpPr>
        <p:spPr>
          <a:xfrm>
            <a:off x="431371" y="356660"/>
            <a:ext cx="6240693" cy="1536171"/>
          </a:xfrm>
        </p:spPr>
        <p:txBody>
          <a:bodyPr anchor="t">
            <a:noAutofit/>
          </a:bodyPr>
          <a:lstStyle>
            <a:lvl1pPr>
              <a:lnSpc>
                <a:spcPts val="3960"/>
              </a:lnSpc>
              <a:defRPr sz="3600">
                <a:solidFill>
                  <a:schemeClr val="accent2"/>
                </a:solidFill>
              </a:defRPr>
            </a:lvl1pPr>
          </a:lstStyle>
          <a:p>
            <a:r>
              <a:rPr lang="sv-SE"/>
              <a:t>Brödtext eller punktlista med bild till höger</a:t>
            </a:r>
          </a:p>
        </p:txBody>
      </p:sp>
      <p:sp>
        <p:nvSpPr>
          <p:cNvPr id="8" name="Platshållare för bild 8">
            <a:extLst>
              <a:ext uri="{FF2B5EF4-FFF2-40B4-BE49-F238E27FC236}">
                <a16:creationId xmlns:a16="http://schemas.microsoft.com/office/drawing/2014/main" id="{BFEB0758-1612-914C-BC2D-F423C6B74EC4}"/>
              </a:ext>
            </a:extLst>
          </p:cNvPr>
          <p:cNvSpPr>
            <a:spLocks noGrp="1" noChangeAspect="1"/>
          </p:cNvSpPr>
          <p:nvPr>
            <p:ph type="pic" sz="quarter" idx="16"/>
          </p:nvPr>
        </p:nvSpPr>
        <p:spPr>
          <a:xfrm>
            <a:off x="7133318" y="2"/>
            <a:ext cx="5058684" cy="6492783"/>
          </a:xfrm>
          <a:solidFill>
            <a:schemeClr val="bg2">
              <a:lumMod val="95000"/>
              <a:alpha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3614761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6 Brödtext eller punktlista med bild till höger">
    <p:spTree>
      <p:nvGrpSpPr>
        <p:cNvPr id="1" name=""/>
        <p:cNvGrpSpPr/>
        <p:nvPr/>
      </p:nvGrpSpPr>
      <p:grpSpPr>
        <a:xfrm>
          <a:off x="0" y="0"/>
          <a:ext cx="0" cy="0"/>
          <a:chOff x="0" y="0"/>
          <a:chExt cx="0" cy="0"/>
        </a:xfrm>
      </p:grpSpPr>
      <p:sp>
        <p:nvSpPr>
          <p:cNvPr id="14" name="Platshållare för bild 8">
            <a:extLst>
              <a:ext uri="{FF2B5EF4-FFF2-40B4-BE49-F238E27FC236}">
                <a16:creationId xmlns:a16="http://schemas.microsoft.com/office/drawing/2014/main" id="{7C378A05-A038-0A4D-8414-CE595E03D04B}"/>
              </a:ext>
            </a:extLst>
          </p:cNvPr>
          <p:cNvSpPr>
            <a:spLocks noGrp="1" noChangeAspect="1"/>
          </p:cNvSpPr>
          <p:nvPr>
            <p:ph type="pic" sz="quarter" idx="13"/>
          </p:nvPr>
        </p:nvSpPr>
        <p:spPr>
          <a:xfrm>
            <a:off x="8400256" y="1"/>
            <a:ext cx="3797763" cy="6492777"/>
          </a:xfrm>
          <a:solidFill>
            <a:schemeClr val="bg2">
              <a:lumMod val="95000"/>
              <a:alpha val="85000"/>
            </a:schemeClr>
          </a:solidFill>
        </p:spPr>
        <p:txBody>
          <a:bodyPr/>
          <a:lstStyle/>
          <a:p>
            <a:r>
              <a:rPr lang="sv-SE"/>
              <a:t>Klicka på ikonen för att lägga till en bild</a:t>
            </a:r>
            <a:endParaRPr lang="sv-SE" dirty="0"/>
          </a:p>
        </p:txBody>
      </p:sp>
      <p:sp>
        <p:nvSpPr>
          <p:cNvPr id="4" name="Platshållare för sidfot 3"/>
          <p:cNvSpPr>
            <a:spLocks noGrp="1"/>
          </p:cNvSpPr>
          <p:nvPr>
            <p:ph type="ftr" sz="quarter" idx="11"/>
          </p:nvPr>
        </p:nvSpPr>
        <p:spPr>
          <a:xfrm>
            <a:off x="431371" y="6492968"/>
            <a:ext cx="4114800" cy="365125"/>
          </a:xfrm>
        </p:spPr>
        <p:txBody>
          <a:bodyPr/>
          <a:lstStyle/>
          <a:p>
            <a:pPr algn="l"/>
            <a:r>
              <a:rPr lang="sv-SE" dirty="0"/>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text 10">
            <a:extLst>
              <a:ext uri="{FF2B5EF4-FFF2-40B4-BE49-F238E27FC236}">
                <a16:creationId xmlns:a16="http://schemas.microsoft.com/office/drawing/2014/main" id="{926E6B28-EF83-F241-9A49-D010F20359DE}"/>
              </a:ext>
            </a:extLst>
          </p:cNvPr>
          <p:cNvSpPr>
            <a:spLocks noGrp="1"/>
          </p:cNvSpPr>
          <p:nvPr>
            <p:ph type="body" sz="quarter" idx="14"/>
          </p:nvPr>
        </p:nvSpPr>
        <p:spPr>
          <a:xfrm>
            <a:off x="431371" y="2084851"/>
            <a:ext cx="7776864" cy="4032448"/>
          </a:xfrm>
        </p:spPr>
        <p:txBody>
          <a:bodyPr>
            <a:noAutofit/>
          </a:bodyPr>
          <a:lstStyle>
            <a:lvl1pPr>
              <a:spcBef>
                <a:spcPts val="400"/>
              </a:spcBef>
              <a:spcAft>
                <a:spcPts val="800"/>
              </a:spcAft>
              <a:defRPr sz="2400"/>
            </a:lvl1pPr>
            <a:lvl2pPr>
              <a:spcBef>
                <a:spcPts val="400"/>
              </a:spcBef>
              <a:spcAft>
                <a:spcPts val="800"/>
              </a:spcAft>
              <a:defRPr sz="2400"/>
            </a:lvl2pPr>
            <a:lvl3pPr>
              <a:spcBef>
                <a:spcPts val="400"/>
              </a:spcBef>
              <a:spcAft>
                <a:spcPts val="800"/>
              </a:spcAft>
              <a:defRPr sz="2400"/>
            </a:lvl3pPr>
            <a:lvl4pPr>
              <a:spcBef>
                <a:spcPts val="400"/>
              </a:spcBef>
              <a:spcAft>
                <a:spcPts val="800"/>
              </a:spcAft>
              <a:defRPr sz="2400"/>
            </a:lvl4pPr>
            <a:lvl5pPr>
              <a:spcBef>
                <a:spcPts val="400"/>
              </a:spcBef>
              <a:spcAft>
                <a:spcPts val="800"/>
              </a:spcAft>
              <a:defRPr sz="24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cxnSp>
        <p:nvCxnSpPr>
          <p:cNvPr id="12" name="Rak 11">
            <a:extLst>
              <a:ext uri="{FF2B5EF4-FFF2-40B4-BE49-F238E27FC236}">
                <a16:creationId xmlns:a16="http://schemas.microsoft.com/office/drawing/2014/main" id="{001DDE13-6366-8E4C-AA5E-D0F663E1BB70}"/>
              </a:ext>
            </a:extLst>
          </p:cNvPr>
          <p:cNvCxnSpPr>
            <a:cxnSpLocks/>
          </p:cNvCxnSpPr>
          <p:nvPr userDrawn="1"/>
        </p:nvCxnSpPr>
        <p:spPr>
          <a:xfrm>
            <a:off x="0" y="6492875"/>
            <a:ext cx="12192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ubrik 1">
            <a:extLst>
              <a:ext uri="{FF2B5EF4-FFF2-40B4-BE49-F238E27FC236}">
                <a16:creationId xmlns:a16="http://schemas.microsoft.com/office/drawing/2014/main" id="{DDEBF18F-91AC-3C4F-B4A6-2C881757F00C}"/>
              </a:ext>
            </a:extLst>
          </p:cNvPr>
          <p:cNvSpPr>
            <a:spLocks noGrp="1"/>
          </p:cNvSpPr>
          <p:nvPr>
            <p:ph type="title" hasCustomPrompt="1"/>
          </p:nvPr>
        </p:nvSpPr>
        <p:spPr>
          <a:xfrm>
            <a:off x="431371" y="356659"/>
            <a:ext cx="7776864" cy="1536171"/>
          </a:xfrm>
        </p:spPr>
        <p:txBody>
          <a:bodyPr anchor="t">
            <a:noAutofit/>
          </a:bodyPr>
          <a:lstStyle>
            <a:lvl1pPr>
              <a:lnSpc>
                <a:spcPts val="5280"/>
              </a:lnSpc>
              <a:defRPr sz="4800">
                <a:solidFill>
                  <a:schemeClr val="accent2"/>
                </a:solidFill>
              </a:defRPr>
            </a:lvl1pPr>
          </a:lstStyle>
          <a:p>
            <a:r>
              <a:rPr lang="sv-SE" dirty="0"/>
              <a:t>Brödtext eller punktlista med bild till höger</a:t>
            </a:r>
          </a:p>
        </p:txBody>
      </p:sp>
    </p:spTree>
    <p:extLst>
      <p:ext uri="{BB962C8B-B14F-4D97-AF65-F5344CB8AC3E}">
        <p14:creationId xmlns:p14="http://schemas.microsoft.com/office/powerpoint/2010/main" val="7736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06 Brödtext eller punktlista med bild till höger">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431371" y="6492968"/>
            <a:ext cx="41148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text 10">
            <a:extLst>
              <a:ext uri="{FF2B5EF4-FFF2-40B4-BE49-F238E27FC236}">
                <a16:creationId xmlns:a16="http://schemas.microsoft.com/office/drawing/2014/main" id="{926E6B28-EF83-F241-9A49-D010F20359DE}"/>
              </a:ext>
            </a:extLst>
          </p:cNvPr>
          <p:cNvSpPr>
            <a:spLocks noGrp="1"/>
          </p:cNvSpPr>
          <p:nvPr>
            <p:ph type="body" sz="quarter" idx="14"/>
          </p:nvPr>
        </p:nvSpPr>
        <p:spPr>
          <a:xfrm>
            <a:off x="431371" y="2084851"/>
            <a:ext cx="6240693" cy="4032448"/>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2" name="Rak 11">
            <a:extLst>
              <a:ext uri="{FF2B5EF4-FFF2-40B4-BE49-F238E27FC236}">
                <a16:creationId xmlns:a16="http://schemas.microsoft.com/office/drawing/2014/main" id="{001DDE13-6366-8E4C-AA5E-D0F663E1BB70}"/>
              </a:ext>
            </a:extLst>
          </p:cNvPr>
          <p:cNvCxnSpPr>
            <a:cxnSpLocks/>
          </p:cNvCxnSpPr>
          <p:nvPr userDrawn="1"/>
        </p:nvCxnSpPr>
        <p:spPr>
          <a:xfrm>
            <a:off x="0" y="6492875"/>
            <a:ext cx="12192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ubrik 1">
            <a:extLst>
              <a:ext uri="{FF2B5EF4-FFF2-40B4-BE49-F238E27FC236}">
                <a16:creationId xmlns:a16="http://schemas.microsoft.com/office/drawing/2014/main" id="{DDEBF18F-91AC-3C4F-B4A6-2C881757F00C}"/>
              </a:ext>
            </a:extLst>
          </p:cNvPr>
          <p:cNvSpPr>
            <a:spLocks noGrp="1"/>
          </p:cNvSpPr>
          <p:nvPr>
            <p:ph type="title" hasCustomPrompt="1"/>
          </p:nvPr>
        </p:nvSpPr>
        <p:spPr>
          <a:xfrm>
            <a:off x="431371" y="356660"/>
            <a:ext cx="6240693" cy="1536171"/>
          </a:xfrm>
        </p:spPr>
        <p:txBody>
          <a:bodyPr anchor="t">
            <a:noAutofit/>
          </a:bodyPr>
          <a:lstStyle>
            <a:lvl1pPr>
              <a:lnSpc>
                <a:spcPts val="3960"/>
              </a:lnSpc>
              <a:defRPr sz="3600">
                <a:solidFill>
                  <a:schemeClr val="accent2"/>
                </a:solidFill>
              </a:defRPr>
            </a:lvl1pPr>
          </a:lstStyle>
          <a:p>
            <a:r>
              <a:rPr lang="sv-SE"/>
              <a:t>Brödtext eller punktlista med bild till höger</a:t>
            </a:r>
          </a:p>
        </p:txBody>
      </p:sp>
      <p:sp>
        <p:nvSpPr>
          <p:cNvPr id="8" name="Platshållare för bild 8">
            <a:extLst>
              <a:ext uri="{FF2B5EF4-FFF2-40B4-BE49-F238E27FC236}">
                <a16:creationId xmlns:a16="http://schemas.microsoft.com/office/drawing/2014/main" id="{BFEB0758-1612-914C-BC2D-F423C6B74EC4}"/>
              </a:ext>
            </a:extLst>
          </p:cNvPr>
          <p:cNvSpPr>
            <a:spLocks noGrp="1" noChangeAspect="1"/>
          </p:cNvSpPr>
          <p:nvPr>
            <p:ph type="pic" sz="quarter" idx="16"/>
          </p:nvPr>
        </p:nvSpPr>
        <p:spPr>
          <a:xfrm>
            <a:off x="7133318" y="2"/>
            <a:ext cx="5058684" cy="6492783"/>
          </a:xfrm>
          <a:solidFill>
            <a:schemeClr val="bg2">
              <a:lumMod val="95000"/>
              <a:alpha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369510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Brödtext eller punktlista helsida">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431371" y="6492968"/>
            <a:ext cx="4114800" cy="365125"/>
          </a:xfrm>
        </p:spPr>
        <p:txBody>
          <a:bodyPr/>
          <a:lstStyle/>
          <a:p>
            <a:pPr algn="l"/>
            <a:r>
              <a:rPr lang="sv-SE" dirty="0"/>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cxnSp>
        <p:nvCxnSpPr>
          <p:cNvPr id="7" name="Rak 6">
            <a:extLst>
              <a:ext uri="{FF2B5EF4-FFF2-40B4-BE49-F238E27FC236}">
                <a16:creationId xmlns:a16="http://schemas.microsoft.com/office/drawing/2014/main" id="{E5672027-33F8-A74E-8829-1B8EBCC270B1}"/>
              </a:ext>
            </a:extLst>
          </p:cNvPr>
          <p:cNvCxnSpPr>
            <a:cxnSpLocks/>
          </p:cNvCxnSpPr>
          <p:nvPr userDrawn="1"/>
        </p:nvCxnSpPr>
        <p:spPr>
          <a:xfrm>
            <a:off x="0" y="6492875"/>
            <a:ext cx="12192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ubrik 1">
            <a:extLst>
              <a:ext uri="{FF2B5EF4-FFF2-40B4-BE49-F238E27FC236}">
                <a16:creationId xmlns:a16="http://schemas.microsoft.com/office/drawing/2014/main" id="{1642D465-5DDA-544E-A4E0-D36DB149CABB}"/>
              </a:ext>
            </a:extLst>
          </p:cNvPr>
          <p:cNvSpPr>
            <a:spLocks noGrp="1"/>
          </p:cNvSpPr>
          <p:nvPr>
            <p:ph type="title" hasCustomPrompt="1"/>
          </p:nvPr>
        </p:nvSpPr>
        <p:spPr>
          <a:xfrm>
            <a:off x="431371" y="356659"/>
            <a:ext cx="11425269" cy="974363"/>
          </a:xfrm>
        </p:spPr>
        <p:txBody>
          <a:bodyPr anchor="t">
            <a:noAutofit/>
          </a:bodyPr>
          <a:lstStyle>
            <a:lvl1pPr>
              <a:lnSpc>
                <a:spcPts val="5280"/>
              </a:lnSpc>
              <a:defRPr sz="4800">
                <a:solidFill>
                  <a:schemeClr val="accent2"/>
                </a:solidFill>
              </a:defRPr>
            </a:lvl1pPr>
          </a:lstStyle>
          <a:p>
            <a:r>
              <a:rPr lang="en-GB" noProof="0" dirty="0" err="1"/>
              <a:t>Brödtext</a:t>
            </a:r>
            <a:r>
              <a:rPr lang="en-GB" noProof="0" dirty="0"/>
              <a:t> </a:t>
            </a:r>
            <a:r>
              <a:rPr lang="en-GB" noProof="0" dirty="0" err="1"/>
              <a:t>eller</a:t>
            </a:r>
            <a:r>
              <a:rPr lang="en-GB" noProof="0" dirty="0"/>
              <a:t> </a:t>
            </a:r>
            <a:r>
              <a:rPr lang="en-GB" noProof="0" dirty="0" err="1"/>
              <a:t>punktlista</a:t>
            </a:r>
            <a:r>
              <a:rPr lang="en-GB" noProof="0" dirty="0"/>
              <a:t> </a:t>
            </a:r>
            <a:r>
              <a:rPr lang="en-GB" noProof="0" dirty="0" err="1"/>
              <a:t>helsida</a:t>
            </a:r>
            <a:endParaRPr lang="sv-SE" dirty="0"/>
          </a:p>
        </p:txBody>
      </p:sp>
      <p:sp>
        <p:nvSpPr>
          <p:cNvPr id="9" name="Platshållare för innehåll 2">
            <a:extLst>
              <a:ext uri="{FF2B5EF4-FFF2-40B4-BE49-F238E27FC236}">
                <a16:creationId xmlns:a16="http://schemas.microsoft.com/office/drawing/2014/main" id="{7B52CEE2-0EEE-7642-8BCF-3FBFF107B520}"/>
              </a:ext>
            </a:extLst>
          </p:cNvPr>
          <p:cNvSpPr>
            <a:spLocks noGrp="1"/>
          </p:cNvSpPr>
          <p:nvPr>
            <p:ph sz="half" idx="13"/>
          </p:nvPr>
        </p:nvSpPr>
        <p:spPr>
          <a:xfrm>
            <a:off x="431371" y="1604751"/>
            <a:ext cx="8682069" cy="4529109"/>
          </a:xfrm>
        </p:spPr>
        <p:txBody>
          <a:bodyPr>
            <a:noAutofit/>
          </a:bodyPr>
          <a:lstStyle>
            <a:lvl1pPr>
              <a:lnSpc>
                <a:spcPts val="2747"/>
              </a:lnSpc>
              <a:spcBef>
                <a:spcPts val="800"/>
              </a:spcBef>
              <a:buFontTx/>
              <a:buNone/>
              <a:defRPr sz="2400"/>
            </a:lvl1pPr>
            <a:lvl2pPr>
              <a:lnSpc>
                <a:spcPts val="2747"/>
              </a:lnSpc>
              <a:spcBef>
                <a:spcPts val="800"/>
              </a:spcBef>
              <a:defRPr sz="2400"/>
            </a:lvl2pPr>
            <a:lvl3pPr>
              <a:lnSpc>
                <a:spcPts val="2747"/>
              </a:lnSpc>
              <a:spcBef>
                <a:spcPts val="800"/>
              </a:spcBef>
              <a:defRPr sz="2400"/>
            </a:lvl3pPr>
            <a:lvl4pPr>
              <a:lnSpc>
                <a:spcPts val="2747"/>
              </a:lnSpc>
              <a:spcBef>
                <a:spcPts val="800"/>
              </a:spcBef>
              <a:defRPr sz="2400"/>
            </a:lvl4pPr>
            <a:lvl5pPr>
              <a:lnSpc>
                <a:spcPts val="2747"/>
              </a:lnSpc>
              <a:spcBef>
                <a:spcPts val="800"/>
              </a:spcBef>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38731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09 Grafik helsida, med eller utan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31371" y="356659"/>
            <a:ext cx="11425269" cy="974363"/>
          </a:xfrm>
        </p:spPr>
        <p:txBody>
          <a:bodyPr anchor="t">
            <a:noAutofit/>
          </a:bodyPr>
          <a:lstStyle>
            <a:lvl1pPr>
              <a:lnSpc>
                <a:spcPts val="5280"/>
              </a:lnSpc>
              <a:defRPr sz="4800">
                <a:solidFill>
                  <a:schemeClr val="accent2"/>
                </a:solidFill>
              </a:defRPr>
            </a:lvl1pPr>
          </a:lstStyle>
          <a:p>
            <a:r>
              <a:rPr lang="en-GB" noProof="0" dirty="0" err="1"/>
              <a:t>Helsida</a:t>
            </a:r>
            <a:r>
              <a:rPr lang="en-GB" noProof="0" dirty="0"/>
              <a:t> </a:t>
            </a:r>
            <a:r>
              <a:rPr lang="en-GB" noProof="0" dirty="0" err="1"/>
              <a:t>för</a:t>
            </a:r>
            <a:r>
              <a:rPr lang="en-GB" noProof="0" dirty="0"/>
              <a:t> </a:t>
            </a:r>
            <a:r>
              <a:rPr lang="en-GB" noProof="0" dirty="0" err="1"/>
              <a:t>grafik</a:t>
            </a:r>
            <a:r>
              <a:rPr lang="sv-SE" dirty="0"/>
              <a:t>, med eller utan rubrik</a:t>
            </a:r>
            <a:endParaRPr lang="en-GB" noProof="0" dirty="0"/>
          </a:p>
        </p:txBody>
      </p:sp>
      <p:sp>
        <p:nvSpPr>
          <p:cNvPr id="4" name="Platshållare för sidfot 3"/>
          <p:cNvSpPr>
            <a:spLocks noGrp="1"/>
          </p:cNvSpPr>
          <p:nvPr>
            <p:ph type="ftr" sz="quarter" idx="11"/>
          </p:nvPr>
        </p:nvSpPr>
        <p:spPr>
          <a:xfrm>
            <a:off x="431371" y="6492968"/>
            <a:ext cx="4114800" cy="365125"/>
          </a:xfrm>
        </p:spPr>
        <p:txBody>
          <a:bodyPr/>
          <a:lstStyle/>
          <a:p>
            <a:pPr algn="l"/>
            <a:r>
              <a:rPr lang="sv-SE" dirty="0"/>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7" name="Platshållare för innehåll 2">
            <a:extLst>
              <a:ext uri="{FF2B5EF4-FFF2-40B4-BE49-F238E27FC236}">
                <a16:creationId xmlns:a16="http://schemas.microsoft.com/office/drawing/2014/main" id="{660CF941-D676-3246-9C7A-223A3DF4D26E}"/>
              </a:ext>
            </a:extLst>
          </p:cNvPr>
          <p:cNvSpPr>
            <a:spLocks noGrp="1"/>
          </p:cNvSpPr>
          <p:nvPr>
            <p:ph sz="half" idx="1" hasCustomPrompt="1"/>
          </p:nvPr>
        </p:nvSpPr>
        <p:spPr>
          <a:xfrm>
            <a:off x="6288021" y="1604751"/>
            <a:ext cx="5568619" cy="4529109"/>
          </a:xfrm>
        </p:spPr>
        <p:txBody>
          <a:bodyPr/>
          <a:lstStyle>
            <a:lvl1pPr>
              <a:buFontTx/>
              <a:buNone/>
              <a:defRPr/>
            </a:lvl1pPr>
          </a:lstStyle>
          <a:p>
            <a:pPr lvl="0"/>
            <a:r>
              <a:rPr lang="en-GB" noProof="0" dirty="0" err="1"/>
              <a:t>Klicka</a:t>
            </a:r>
            <a:r>
              <a:rPr lang="en-GB" noProof="0" dirty="0"/>
              <a:t> </a:t>
            </a:r>
            <a:r>
              <a:rPr lang="en-GB" noProof="0" dirty="0" err="1"/>
              <a:t>på</a:t>
            </a:r>
            <a:r>
              <a:rPr lang="en-GB" noProof="0" dirty="0"/>
              <a:t> </a:t>
            </a:r>
            <a:r>
              <a:rPr lang="en-GB" noProof="0" dirty="0" err="1"/>
              <a:t>önskad</a:t>
            </a:r>
            <a:r>
              <a:rPr lang="en-GB" noProof="0" dirty="0"/>
              <a:t> ikon </a:t>
            </a:r>
            <a:r>
              <a:rPr lang="en-GB" noProof="0" dirty="0" err="1"/>
              <a:t>för</a:t>
            </a:r>
            <a:r>
              <a:rPr lang="en-GB" noProof="0" dirty="0"/>
              <a:t> </a:t>
            </a:r>
            <a:r>
              <a:rPr lang="en-GB" noProof="0" dirty="0" err="1"/>
              <a:t>att</a:t>
            </a:r>
            <a:r>
              <a:rPr lang="en-GB" noProof="0" dirty="0"/>
              <a:t> </a:t>
            </a:r>
            <a:r>
              <a:rPr lang="en-GB" noProof="0" dirty="0" err="1"/>
              <a:t>lägga</a:t>
            </a:r>
            <a:r>
              <a:rPr lang="en-GB" noProof="0" dirty="0"/>
              <a:t> till </a:t>
            </a:r>
            <a:r>
              <a:rPr lang="en-GB" noProof="0" dirty="0" err="1"/>
              <a:t>grafik</a:t>
            </a:r>
            <a:endParaRPr lang="en-GB" noProof="0" dirty="0"/>
          </a:p>
        </p:txBody>
      </p:sp>
      <p:sp>
        <p:nvSpPr>
          <p:cNvPr id="8" name="Platshållare för innehåll 2">
            <a:extLst>
              <a:ext uri="{FF2B5EF4-FFF2-40B4-BE49-F238E27FC236}">
                <a16:creationId xmlns:a16="http://schemas.microsoft.com/office/drawing/2014/main" id="{7A7A4B12-4010-A448-9383-DD10329559FA}"/>
              </a:ext>
            </a:extLst>
          </p:cNvPr>
          <p:cNvSpPr>
            <a:spLocks noGrp="1"/>
          </p:cNvSpPr>
          <p:nvPr>
            <p:ph sz="half" idx="13" hasCustomPrompt="1"/>
          </p:nvPr>
        </p:nvSpPr>
        <p:spPr>
          <a:xfrm>
            <a:off x="431371" y="1604751"/>
            <a:ext cx="5568619" cy="4529109"/>
          </a:xfrm>
        </p:spPr>
        <p:txBody>
          <a:bodyPr/>
          <a:lstStyle>
            <a:lvl1pPr>
              <a:buFontTx/>
              <a:buNone/>
              <a:defRPr/>
            </a:lvl1pPr>
          </a:lstStyle>
          <a:p>
            <a:pPr lvl="0"/>
            <a:r>
              <a:rPr lang="en-GB" noProof="0" dirty="0" err="1"/>
              <a:t>Klicka</a:t>
            </a:r>
            <a:r>
              <a:rPr lang="en-GB" noProof="0" dirty="0"/>
              <a:t> </a:t>
            </a:r>
            <a:r>
              <a:rPr lang="en-GB" noProof="0" dirty="0" err="1"/>
              <a:t>på</a:t>
            </a:r>
            <a:r>
              <a:rPr lang="en-GB" noProof="0" dirty="0"/>
              <a:t> </a:t>
            </a:r>
            <a:r>
              <a:rPr lang="en-GB" noProof="0" dirty="0" err="1"/>
              <a:t>önskad</a:t>
            </a:r>
            <a:r>
              <a:rPr lang="en-GB" noProof="0" dirty="0"/>
              <a:t> ikon </a:t>
            </a:r>
            <a:r>
              <a:rPr lang="en-GB" noProof="0" dirty="0" err="1"/>
              <a:t>för</a:t>
            </a:r>
            <a:r>
              <a:rPr lang="en-GB" noProof="0" dirty="0"/>
              <a:t> </a:t>
            </a:r>
            <a:r>
              <a:rPr lang="en-GB" noProof="0" dirty="0" err="1"/>
              <a:t>att</a:t>
            </a:r>
            <a:r>
              <a:rPr lang="en-GB" noProof="0" dirty="0"/>
              <a:t> </a:t>
            </a:r>
            <a:r>
              <a:rPr lang="en-GB" noProof="0" dirty="0" err="1"/>
              <a:t>lägga</a:t>
            </a:r>
            <a:r>
              <a:rPr lang="en-GB" noProof="0" dirty="0"/>
              <a:t> till </a:t>
            </a:r>
            <a:r>
              <a:rPr lang="en-GB" noProof="0" dirty="0" err="1"/>
              <a:t>grafik</a:t>
            </a:r>
            <a:endParaRPr lang="en-GB" noProof="0" dirty="0"/>
          </a:p>
        </p:txBody>
      </p:sp>
      <p:cxnSp>
        <p:nvCxnSpPr>
          <p:cNvPr id="10" name="Rak 9">
            <a:extLst>
              <a:ext uri="{FF2B5EF4-FFF2-40B4-BE49-F238E27FC236}">
                <a16:creationId xmlns:a16="http://schemas.microsoft.com/office/drawing/2014/main" id="{A278BD17-F1BC-974A-B38D-F7BF41120D32}"/>
              </a:ext>
            </a:extLst>
          </p:cNvPr>
          <p:cNvCxnSpPr>
            <a:cxnSpLocks/>
          </p:cNvCxnSpPr>
          <p:nvPr userDrawn="1"/>
        </p:nvCxnSpPr>
        <p:spPr>
          <a:xfrm>
            <a:off x="0" y="6492875"/>
            <a:ext cx="12192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91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07 Brödtext eller punktlista med två bilder till höger">
    <p:spTree>
      <p:nvGrpSpPr>
        <p:cNvPr id="1" name=""/>
        <p:cNvGrpSpPr/>
        <p:nvPr/>
      </p:nvGrpSpPr>
      <p:grpSpPr>
        <a:xfrm>
          <a:off x="0" y="0"/>
          <a:ext cx="0" cy="0"/>
          <a:chOff x="0" y="0"/>
          <a:chExt cx="0" cy="0"/>
        </a:xfrm>
      </p:grpSpPr>
      <p:sp>
        <p:nvSpPr>
          <p:cNvPr id="18" name="Platshållare för bild 8">
            <a:extLst>
              <a:ext uri="{FF2B5EF4-FFF2-40B4-BE49-F238E27FC236}">
                <a16:creationId xmlns:a16="http://schemas.microsoft.com/office/drawing/2014/main" id="{FFC90C95-409D-D54A-B3C8-F54ECF09CA64}"/>
              </a:ext>
            </a:extLst>
          </p:cNvPr>
          <p:cNvSpPr>
            <a:spLocks noGrp="1"/>
          </p:cNvSpPr>
          <p:nvPr>
            <p:ph type="pic" sz="quarter" idx="13"/>
          </p:nvPr>
        </p:nvSpPr>
        <p:spPr>
          <a:xfrm>
            <a:off x="8400000" y="0"/>
            <a:ext cx="3792000" cy="3168000"/>
          </a:xfrm>
          <a:solidFill>
            <a:schemeClr val="bg2">
              <a:lumMod val="95000"/>
              <a:alpha val="85000"/>
            </a:schemeClr>
          </a:solidFill>
        </p:spPr>
        <p:txBody>
          <a:bodyPr/>
          <a:lstStyle/>
          <a:p>
            <a:r>
              <a:rPr lang="sv-SE"/>
              <a:t>Klicka på ikonen för att lägga till en bild</a:t>
            </a:r>
            <a:endParaRPr lang="sv-SE" dirty="0"/>
          </a:p>
        </p:txBody>
      </p:sp>
      <p:sp>
        <p:nvSpPr>
          <p:cNvPr id="19" name="Platshållare för bild 8">
            <a:extLst>
              <a:ext uri="{FF2B5EF4-FFF2-40B4-BE49-F238E27FC236}">
                <a16:creationId xmlns:a16="http://schemas.microsoft.com/office/drawing/2014/main" id="{7A4F8B4C-729F-7449-B3FE-AEBAD625873F}"/>
              </a:ext>
            </a:extLst>
          </p:cNvPr>
          <p:cNvSpPr>
            <a:spLocks noGrp="1" noChangeAspect="1"/>
          </p:cNvSpPr>
          <p:nvPr>
            <p:ph type="pic" sz="quarter" idx="17"/>
          </p:nvPr>
        </p:nvSpPr>
        <p:spPr>
          <a:xfrm>
            <a:off x="8400000" y="3324923"/>
            <a:ext cx="3792000" cy="3168000"/>
          </a:xfrm>
          <a:solidFill>
            <a:schemeClr val="bg2">
              <a:lumMod val="95000"/>
              <a:alpha val="85000"/>
            </a:schemeClr>
          </a:solidFill>
        </p:spPr>
        <p:txBody>
          <a:bodyPr/>
          <a:lstStyle/>
          <a:p>
            <a:r>
              <a:rPr lang="sv-SE"/>
              <a:t>Klicka på ikonen för att lägga till en bild</a:t>
            </a:r>
            <a:endParaRPr lang="sv-SE" dirty="0"/>
          </a:p>
        </p:txBody>
      </p:sp>
      <p:sp>
        <p:nvSpPr>
          <p:cNvPr id="4" name="Platshållare för sidfot 3"/>
          <p:cNvSpPr>
            <a:spLocks noGrp="1"/>
          </p:cNvSpPr>
          <p:nvPr>
            <p:ph type="ftr" sz="quarter" idx="11"/>
          </p:nvPr>
        </p:nvSpPr>
        <p:spPr>
          <a:xfrm>
            <a:off x="431371" y="6492968"/>
            <a:ext cx="4114800" cy="365125"/>
          </a:xfrm>
        </p:spPr>
        <p:txBody>
          <a:bodyPr/>
          <a:lstStyle/>
          <a:p>
            <a:pPr algn="l"/>
            <a:r>
              <a:rPr lang="sv-SE" dirty="0"/>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13" name="Platshållare för text 10">
            <a:extLst>
              <a:ext uri="{FF2B5EF4-FFF2-40B4-BE49-F238E27FC236}">
                <a16:creationId xmlns:a16="http://schemas.microsoft.com/office/drawing/2014/main" id="{CC058478-6F88-474C-AA2C-5B47A915B500}"/>
              </a:ext>
            </a:extLst>
          </p:cNvPr>
          <p:cNvSpPr>
            <a:spLocks noGrp="1"/>
          </p:cNvSpPr>
          <p:nvPr>
            <p:ph type="body" sz="quarter" idx="14"/>
          </p:nvPr>
        </p:nvSpPr>
        <p:spPr>
          <a:xfrm>
            <a:off x="431371" y="2084851"/>
            <a:ext cx="7776864" cy="4032448"/>
          </a:xfrm>
        </p:spPr>
        <p:txBody>
          <a:bodyPr>
            <a:noAutofit/>
          </a:bodyPr>
          <a:lstStyle>
            <a:lvl1pPr>
              <a:spcBef>
                <a:spcPts val="400"/>
              </a:spcBef>
              <a:spcAft>
                <a:spcPts val="800"/>
              </a:spcAft>
              <a:defRPr sz="2400"/>
            </a:lvl1pPr>
            <a:lvl2pPr>
              <a:spcBef>
                <a:spcPts val="400"/>
              </a:spcBef>
              <a:spcAft>
                <a:spcPts val="800"/>
              </a:spcAft>
              <a:defRPr sz="2400"/>
            </a:lvl2pPr>
            <a:lvl3pPr>
              <a:spcBef>
                <a:spcPts val="400"/>
              </a:spcBef>
              <a:spcAft>
                <a:spcPts val="800"/>
              </a:spcAft>
              <a:defRPr sz="2400"/>
            </a:lvl3pPr>
            <a:lvl4pPr>
              <a:spcBef>
                <a:spcPts val="400"/>
              </a:spcBef>
              <a:spcAft>
                <a:spcPts val="800"/>
              </a:spcAft>
              <a:defRPr sz="2400"/>
            </a:lvl4pPr>
            <a:lvl5pPr>
              <a:spcBef>
                <a:spcPts val="400"/>
              </a:spcBef>
              <a:spcAft>
                <a:spcPts val="800"/>
              </a:spcAft>
              <a:defRPr sz="24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cxnSp>
        <p:nvCxnSpPr>
          <p:cNvPr id="17" name="Rak 16">
            <a:extLst>
              <a:ext uri="{FF2B5EF4-FFF2-40B4-BE49-F238E27FC236}">
                <a16:creationId xmlns:a16="http://schemas.microsoft.com/office/drawing/2014/main" id="{AA7FD089-7BB1-0048-B2A7-739201C9253A}"/>
              </a:ext>
            </a:extLst>
          </p:cNvPr>
          <p:cNvCxnSpPr>
            <a:cxnSpLocks/>
          </p:cNvCxnSpPr>
          <p:nvPr userDrawn="1"/>
        </p:nvCxnSpPr>
        <p:spPr>
          <a:xfrm>
            <a:off x="0" y="6492875"/>
            <a:ext cx="12192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98C39911-F992-5440-A967-E56CB7436A08}"/>
              </a:ext>
            </a:extLst>
          </p:cNvPr>
          <p:cNvSpPr>
            <a:spLocks noGrp="1"/>
          </p:cNvSpPr>
          <p:nvPr>
            <p:ph type="title" hasCustomPrompt="1"/>
          </p:nvPr>
        </p:nvSpPr>
        <p:spPr>
          <a:xfrm>
            <a:off x="431371" y="356659"/>
            <a:ext cx="7776864" cy="1536171"/>
          </a:xfrm>
        </p:spPr>
        <p:txBody>
          <a:bodyPr anchor="t">
            <a:noAutofit/>
          </a:bodyPr>
          <a:lstStyle>
            <a:lvl1pPr>
              <a:lnSpc>
                <a:spcPts val="5280"/>
              </a:lnSpc>
              <a:defRPr sz="4800">
                <a:solidFill>
                  <a:schemeClr val="accent2"/>
                </a:solidFill>
              </a:defRPr>
            </a:lvl1pPr>
          </a:lstStyle>
          <a:p>
            <a:r>
              <a:rPr lang="sv-SE" dirty="0"/>
              <a:t>Brödtext eller punktlista med två bilder till höger</a:t>
            </a:r>
          </a:p>
        </p:txBody>
      </p:sp>
    </p:spTree>
    <p:extLst>
      <p:ext uri="{BB962C8B-B14F-4D97-AF65-F5344CB8AC3E}">
        <p14:creationId xmlns:p14="http://schemas.microsoft.com/office/powerpoint/2010/main" val="326726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4EAD93-F43E-D3A6-FF19-BC6BCBE2C17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B63A65E-B019-388C-03BB-5FD78AA600C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5F7209-B9A5-2BAF-4061-9DA04368B6EE}"/>
              </a:ext>
            </a:extLst>
          </p:cNvPr>
          <p:cNvSpPr>
            <a:spLocks noGrp="1"/>
          </p:cNvSpPr>
          <p:nvPr>
            <p:ph type="dt" sz="half" idx="10"/>
          </p:nvPr>
        </p:nvSpPr>
        <p:spPr/>
        <p:txBody>
          <a:bodyPr/>
          <a:lstStyle/>
          <a:p>
            <a:fld id="{89E8E45C-2538-40C3-8A01-673288288A13}" type="datetimeFigureOut">
              <a:rPr lang="sv-SE" smtClean="0"/>
              <a:t>2023-10-11</a:t>
            </a:fld>
            <a:endParaRPr lang="sv-SE"/>
          </a:p>
        </p:txBody>
      </p:sp>
      <p:sp>
        <p:nvSpPr>
          <p:cNvPr id="5" name="Platshållare för sidfot 4">
            <a:extLst>
              <a:ext uri="{FF2B5EF4-FFF2-40B4-BE49-F238E27FC236}">
                <a16:creationId xmlns:a16="http://schemas.microsoft.com/office/drawing/2014/main" id="{917D80D2-BFF0-2100-1F22-9AAE74D4D1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F9A4F2D-579A-FF10-2689-4876129DD420}"/>
              </a:ext>
            </a:extLst>
          </p:cNvPr>
          <p:cNvSpPr>
            <a:spLocks noGrp="1"/>
          </p:cNvSpPr>
          <p:nvPr>
            <p:ph type="sldNum" sz="quarter" idx="12"/>
          </p:nvPr>
        </p:nvSpPr>
        <p:spPr/>
        <p:txBody>
          <a:bodyPr/>
          <a:lstStyle/>
          <a:p>
            <a:fld id="{CC933435-531A-4E09-AF46-BBF1D0DFF0B4}" type="slidenum">
              <a:rPr lang="sv-SE" smtClean="0"/>
              <a:t>‹#›</a:t>
            </a:fld>
            <a:endParaRPr lang="sv-SE"/>
          </a:p>
        </p:txBody>
      </p:sp>
    </p:spTree>
    <p:extLst>
      <p:ext uri="{BB962C8B-B14F-4D97-AF65-F5344CB8AC3E}">
        <p14:creationId xmlns:p14="http://schemas.microsoft.com/office/powerpoint/2010/main" val="350152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CD0083-B42D-F7ED-40F1-29A5C4D7BF9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3CCCD8B-0A8D-7A91-1C49-4BA1967892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58C5911-2115-942E-6365-00D89683903D}"/>
              </a:ext>
            </a:extLst>
          </p:cNvPr>
          <p:cNvSpPr>
            <a:spLocks noGrp="1"/>
          </p:cNvSpPr>
          <p:nvPr>
            <p:ph type="dt" sz="half" idx="10"/>
          </p:nvPr>
        </p:nvSpPr>
        <p:spPr/>
        <p:txBody>
          <a:bodyPr/>
          <a:lstStyle/>
          <a:p>
            <a:fld id="{89E8E45C-2538-40C3-8A01-673288288A13}" type="datetimeFigureOut">
              <a:rPr lang="sv-SE" smtClean="0"/>
              <a:t>2023-10-11</a:t>
            </a:fld>
            <a:endParaRPr lang="sv-SE"/>
          </a:p>
        </p:txBody>
      </p:sp>
      <p:sp>
        <p:nvSpPr>
          <p:cNvPr id="5" name="Platshållare för sidfot 4">
            <a:extLst>
              <a:ext uri="{FF2B5EF4-FFF2-40B4-BE49-F238E27FC236}">
                <a16:creationId xmlns:a16="http://schemas.microsoft.com/office/drawing/2014/main" id="{2BEF8720-2DAA-3A32-47D2-0901D25FA0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73E23AD-97BD-3781-E860-2A863AABC1B3}"/>
              </a:ext>
            </a:extLst>
          </p:cNvPr>
          <p:cNvSpPr>
            <a:spLocks noGrp="1"/>
          </p:cNvSpPr>
          <p:nvPr>
            <p:ph type="sldNum" sz="quarter" idx="12"/>
          </p:nvPr>
        </p:nvSpPr>
        <p:spPr/>
        <p:txBody>
          <a:bodyPr/>
          <a:lstStyle/>
          <a:p>
            <a:fld id="{CC933435-531A-4E09-AF46-BBF1D0DFF0B4}" type="slidenum">
              <a:rPr lang="sv-SE" smtClean="0"/>
              <a:t>‹#›</a:t>
            </a:fld>
            <a:endParaRPr lang="sv-SE"/>
          </a:p>
        </p:txBody>
      </p:sp>
    </p:spTree>
    <p:extLst>
      <p:ext uri="{BB962C8B-B14F-4D97-AF65-F5344CB8AC3E}">
        <p14:creationId xmlns:p14="http://schemas.microsoft.com/office/powerpoint/2010/main" val="362025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F381B0-0526-23EE-2735-815BB7F4BEB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862610-C87D-BC0F-36E0-3A29DA6BFB9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6CAE3F8-3B66-C1B9-9A9D-85669EBBE60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350B734-4158-86F3-0D16-C65284CF1A1E}"/>
              </a:ext>
            </a:extLst>
          </p:cNvPr>
          <p:cNvSpPr>
            <a:spLocks noGrp="1"/>
          </p:cNvSpPr>
          <p:nvPr>
            <p:ph type="dt" sz="half" idx="10"/>
          </p:nvPr>
        </p:nvSpPr>
        <p:spPr/>
        <p:txBody>
          <a:bodyPr/>
          <a:lstStyle/>
          <a:p>
            <a:fld id="{89E8E45C-2538-40C3-8A01-673288288A13}" type="datetimeFigureOut">
              <a:rPr lang="sv-SE" smtClean="0"/>
              <a:t>2023-10-11</a:t>
            </a:fld>
            <a:endParaRPr lang="sv-SE"/>
          </a:p>
        </p:txBody>
      </p:sp>
      <p:sp>
        <p:nvSpPr>
          <p:cNvPr id="6" name="Platshållare för sidfot 5">
            <a:extLst>
              <a:ext uri="{FF2B5EF4-FFF2-40B4-BE49-F238E27FC236}">
                <a16:creationId xmlns:a16="http://schemas.microsoft.com/office/drawing/2014/main" id="{AFC73400-2430-DF53-41BA-B40B9163AD6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F767675-0810-4CDC-5619-5950CF87836E}"/>
              </a:ext>
            </a:extLst>
          </p:cNvPr>
          <p:cNvSpPr>
            <a:spLocks noGrp="1"/>
          </p:cNvSpPr>
          <p:nvPr>
            <p:ph type="sldNum" sz="quarter" idx="12"/>
          </p:nvPr>
        </p:nvSpPr>
        <p:spPr/>
        <p:txBody>
          <a:bodyPr/>
          <a:lstStyle/>
          <a:p>
            <a:fld id="{CC933435-531A-4E09-AF46-BBF1D0DFF0B4}" type="slidenum">
              <a:rPr lang="sv-SE" smtClean="0"/>
              <a:t>‹#›</a:t>
            </a:fld>
            <a:endParaRPr lang="sv-SE"/>
          </a:p>
        </p:txBody>
      </p:sp>
    </p:spTree>
    <p:extLst>
      <p:ext uri="{BB962C8B-B14F-4D97-AF65-F5344CB8AC3E}">
        <p14:creationId xmlns:p14="http://schemas.microsoft.com/office/powerpoint/2010/main" val="80332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7D5F8A-84F5-1CC9-EB6F-DC2B220DC13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3B8108B-8D52-8E34-9096-505EF140C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3557B59-F90A-927D-CF67-A95F271B161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EC3E6AC-FFBE-89B8-1437-FAC6C4764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637E7DE-BFFF-8C0F-48B6-2188CE6F0B6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61498B7-8146-85A5-E823-5DF4D1438DB7}"/>
              </a:ext>
            </a:extLst>
          </p:cNvPr>
          <p:cNvSpPr>
            <a:spLocks noGrp="1"/>
          </p:cNvSpPr>
          <p:nvPr>
            <p:ph type="dt" sz="half" idx="10"/>
          </p:nvPr>
        </p:nvSpPr>
        <p:spPr/>
        <p:txBody>
          <a:bodyPr/>
          <a:lstStyle/>
          <a:p>
            <a:fld id="{89E8E45C-2538-40C3-8A01-673288288A13}" type="datetimeFigureOut">
              <a:rPr lang="sv-SE" smtClean="0"/>
              <a:t>2023-10-11</a:t>
            </a:fld>
            <a:endParaRPr lang="sv-SE"/>
          </a:p>
        </p:txBody>
      </p:sp>
      <p:sp>
        <p:nvSpPr>
          <p:cNvPr id="8" name="Platshållare för sidfot 7">
            <a:extLst>
              <a:ext uri="{FF2B5EF4-FFF2-40B4-BE49-F238E27FC236}">
                <a16:creationId xmlns:a16="http://schemas.microsoft.com/office/drawing/2014/main" id="{C95B0DFA-97D2-AC60-1521-553E0E80EF6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5668C5F-3EC3-9B9C-0774-E702DA6F505D}"/>
              </a:ext>
            </a:extLst>
          </p:cNvPr>
          <p:cNvSpPr>
            <a:spLocks noGrp="1"/>
          </p:cNvSpPr>
          <p:nvPr>
            <p:ph type="sldNum" sz="quarter" idx="12"/>
          </p:nvPr>
        </p:nvSpPr>
        <p:spPr/>
        <p:txBody>
          <a:bodyPr/>
          <a:lstStyle/>
          <a:p>
            <a:fld id="{CC933435-531A-4E09-AF46-BBF1D0DFF0B4}" type="slidenum">
              <a:rPr lang="sv-SE" smtClean="0"/>
              <a:t>‹#›</a:t>
            </a:fld>
            <a:endParaRPr lang="sv-SE"/>
          </a:p>
        </p:txBody>
      </p:sp>
    </p:spTree>
    <p:extLst>
      <p:ext uri="{BB962C8B-B14F-4D97-AF65-F5344CB8AC3E}">
        <p14:creationId xmlns:p14="http://schemas.microsoft.com/office/powerpoint/2010/main" val="31554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1A1CB2-6261-192B-E31D-F118BDC038A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7A25017-1916-E0C7-C502-FFCD57F5AD5E}"/>
              </a:ext>
            </a:extLst>
          </p:cNvPr>
          <p:cNvSpPr>
            <a:spLocks noGrp="1"/>
          </p:cNvSpPr>
          <p:nvPr>
            <p:ph type="dt" sz="half" idx="10"/>
          </p:nvPr>
        </p:nvSpPr>
        <p:spPr/>
        <p:txBody>
          <a:bodyPr/>
          <a:lstStyle/>
          <a:p>
            <a:fld id="{89E8E45C-2538-40C3-8A01-673288288A13}" type="datetimeFigureOut">
              <a:rPr lang="sv-SE" smtClean="0"/>
              <a:t>2023-10-11</a:t>
            </a:fld>
            <a:endParaRPr lang="sv-SE"/>
          </a:p>
        </p:txBody>
      </p:sp>
      <p:sp>
        <p:nvSpPr>
          <p:cNvPr id="4" name="Platshållare för sidfot 3">
            <a:extLst>
              <a:ext uri="{FF2B5EF4-FFF2-40B4-BE49-F238E27FC236}">
                <a16:creationId xmlns:a16="http://schemas.microsoft.com/office/drawing/2014/main" id="{E6AE7781-B530-3AE2-2E42-A06907FD756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1138C8C-4345-66F5-424F-3D0941DE8513}"/>
              </a:ext>
            </a:extLst>
          </p:cNvPr>
          <p:cNvSpPr>
            <a:spLocks noGrp="1"/>
          </p:cNvSpPr>
          <p:nvPr>
            <p:ph type="sldNum" sz="quarter" idx="12"/>
          </p:nvPr>
        </p:nvSpPr>
        <p:spPr/>
        <p:txBody>
          <a:bodyPr/>
          <a:lstStyle/>
          <a:p>
            <a:fld id="{CC933435-531A-4E09-AF46-BBF1D0DFF0B4}" type="slidenum">
              <a:rPr lang="sv-SE" smtClean="0"/>
              <a:t>‹#›</a:t>
            </a:fld>
            <a:endParaRPr lang="sv-SE"/>
          </a:p>
        </p:txBody>
      </p:sp>
    </p:spTree>
    <p:extLst>
      <p:ext uri="{BB962C8B-B14F-4D97-AF65-F5344CB8AC3E}">
        <p14:creationId xmlns:p14="http://schemas.microsoft.com/office/powerpoint/2010/main" val="261689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274DAAC-D587-C9C9-4872-F3F1B674A7E8}"/>
              </a:ext>
            </a:extLst>
          </p:cNvPr>
          <p:cNvSpPr>
            <a:spLocks noGrp="1"/>
          </p:cNvSpPr>
          <p:nvPr>
            <p:ph type="dt" sz="half" idx="10"/>
          </p:nvPr>
        </p:nvSpPr>
        <p:spPr/>
        <p:txBody>
          <a:bodyPr/>
          <a:lstStyle/>
          <a:p>
            <a:fld id="{89E8E45C-2538-40C3-8A01-673288288A13}" type="datetimeFigureOut">
              <a:rPr lang="sv-SE" smtClean="0"/>
              <a:t>2023-10-11</a:t>
            </a:fld>
            <a:endParaRPr lang="sv-SE"/>
          </a:p>
        </p:txBody>
      </p:sp>
      <p:sp>
        <p:nvSpPr>
          <p:cNvPr id="3" name="Platshållare för sidfot 2">
            <a:extLst>
              <a:ext uri="{FF2B5EF4-FFF2-40B4-BE49-F238E27FC236}">
                <a16:creationId xmlns:a16="http://schemas.microsoft.com/office/drawing/2014/main" id="{E690267E-97C5-6CB6-2416-D0378D594B3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573C01D-EB21-5087-79D7-A6EB30624D1F}"/>
              </a:ext>
            </a:extLst>
          </p:cNvPr>
          <p:cNvSpPr>
            <a:spLocks noGrp="1"/>
          </p:cNvSpPr>
          <p:nvPr>
            <p:ph type="sldNum" sz="quarter" idx="12"/>
          </p:nvPr>
        </p:nvSpPr>
        <p:spPr/>
        <p:txBody>
          <a:bodyPr/>
          <a:lstStyle/>
          <a:p>
            <a:fld id="{CC933435-531A-4E09-AF46-BBF1D0DFF0B4}" type="slidenum">
              <a:rPr lang="sv-SE" smtClean="0"/>
              <a:t>‹#›</a:t>
            </a:fld>
            <a:endParaRPr lang="sv-SE"/>
          </a:p>
        </p:txBody>
      </p:sp>
    </p:spTree>
    <p:extLst>
      <p:ext uri="{BB962C8B-B14F-4D97-AF65-F5344CB8AC3E}">
        <p14:creationId xmlns:p14="http://schemas.microsoft.com/office/powerpoint/2010/main" val="359901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C46D6E-4B3A-2928-6B51-EDDBDDF3447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2A99583-516E-CD85-963D-0C001336F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9033CDC-5C6A-4FE0-8EEA-6C49A77FC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D177D0C-5446-C0A5-208F-DB1743852DB4}"/>
              </a:ext>
            </a:extLst>
          </p:cNvPr>
          <p:cNvSpPr>
            <a:spLocks noGrp="1"/>
          </p:cNvSpPr>
          <p:nvPr>
            <p:ph type="dt" sz="half" idx="10"/>
          </p:nvPr>
        </p:nvSpPr>
        <p:spPr/>
        <p:txBody>
          <a:bodyPr/>
          <a:lstStyle/>
          <a:p>
            <a:fld id="{89E8E45C-2538-40C3-8A01-673288288A13}" type="datetimeFigureOut">
              <a:rPr lang="sv-SE" smtClean="0"/>
              <a:t>2023-10-11</a:t>
            </a:fld>
            <a:endParaRPr lang="sv-SE"/>
          </a:p>
        </p:txBody>
      </p:sp>
      <p:sp>
        <p:nvSpPr>
          <p:cNvPr id="6" name="Platshållare för sidfot 5">
            <a:extLst>
              <a:ext uri="{FF2B5EF4-FFF2-40B4-BE49-F238E27FC236}">
                <a16:creationId xmlns:a16="http://schemas.microsoft.com/office/drawing/2014/main" id="{3EB62D21-F471-0F53-D40E-F7A4B74C80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41F7810-53FC-CE2A-94C4-5EF3EC6CC9BE}"/>
              </a:ext>
            </a:extLst>
          </p:cNvPr>
          <p:cNvSpPr>
            <a:spLocks noGrp="1"/>
          </p:cNvSpPr>
          <p:nvPr>
            <p:ph type="sldNum" sz="quarter" idx="12"/>
          </p:nvPr>
        </p:nvSpPr>
        <p:spPr/>
        <p:txBody>
          <a:bodyPr/>
          <a:lstStyle/>
          <a:p>
            <a:fld id="{CC933435-531A-4E09-AF46-BBF1D0DFF0B4}" type="slidenum">
              <a:rPr lang="sv-SE" smtClean="0"/>
              <a:t>‹#›</a:t>
            </a:fld>
            <a:endParaRPr lang="sv-SE"/>
          </a:p>
        </p:txBody>
      </p:sp>
    </p:spTree>
    <p:extLst>
      <p:ext uri="{BB962C8B-B14F-4D97-AF65-F5344CB8AC3E}">
        <p14:creationId xmlns:p14="http://schemas.microsoft.com/office/powerpoint/2010/main" val="390874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4B19F5-6F87-A20F-93A1-E26ECD5E1F5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EDB4149-8672-BC62-5EDE-06FA31FCA1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CE67CC5-AC4D-2279-ACE3-41CCA4BE6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042E73C-4E8A-EFA4-EC46-D37520F81206}"/>
              </a:ext>
            </a:extLst>
          </p:cNvPr>
          <p:cNvSpPr>
            <a:spLocks noGrp="1"/>
          </p:cNvSpPr>
          <p:nvPr>
            <p:ph type="dt" sz="half" idx="10"/>
          </p:nvPr>
        </p:nvSpPr>
        <p:spPr/>
        <p:txBody>
          <a:bodyPr/>
          <a:lstStyle/>
          <a:p>
            <a:fld id="{89E8E45C-2538-40C3-8A01-673288288A13}" type="datetimeFigureOut">
              <a:rPr lang="sv-SE" smtClean="0"/>
              <a:t>2023-10-11</a:t>
            </a:fld>
            <a:endParaRPr lang="sv-SE"/>
          </a:p>
        </p:txBody>
      </p:sp>
      <p:sp>
        <p:nvSpPr>
          <p:cNvPr id="6" name="Platshållare för sidfot 5">
            <a:extLst>
              <a:ext uri="{FF2B5EF4-FFF2-40B4-BE49-F238E27FC236}">
                <a16:creationId xmlns:a16="http://schemas.microsoft.com/office/drawing/2014/main" id="{7EC1846A-BB51-726C-025A-CB54250239E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4057E13-73EF-695A-AC8E-AB1E24A1FEBC}"/>
              </a:ext>
            </a:extLst>
          </p:cNvPr>
          <p:cNvSpPr>
            <a:spLocks noGrp="1"/>
          </p:cNvSpPr>
          <p:nvPr>
            <p:ph type="sldNum" sz="quarter" idx="12"/>
          </p:nvPr>
        </p:nvSpPr>
        <p:spPr/>
        <p:txBody>
          <a:bodyPr/>
          <a:lstStyle/>
          <a:p>
            <a:fld id="{CC933435-531A-4E09-AF46-BBF1D0DFF0B4}" type="slidenum">
              <a:rPr lang="sv-SE" smtClean="0"/>
              <a:t>‹#›</a:t>
            </a:fld>
            <a:endParaRPr lang="sv-SE"/>
          </a:p>
        </p:txBody>
      </p:sp>
    </p:spTree>
    <p:extLst>
      <p:ext uri="{BB962C8B-B14F-4D97-AF65-F5344CB8AC3E}">
        <p14:creationId xmlns:p14="http://schemas.microsoft.com/office/powerpoint/2010/main" val="355947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E9EB3DB-FD45-872A-C074-FD9AEF3BC3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72E2E93-7428-B7AF-90BB-C31EE60E82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3F7A988-E0EC-2105-1316-456682EE0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8E45C-2538-40C3-8A01-673288288A13}" type="datetimeFigureOut">
              <a:rPr lang="sv-SE" smtClean="0"/>
              <a:t>2023-10-11</a:t>
            </a:fld>
            <a:endParaRPr lang="sv-SE"/>
          </a:p>
        </p:txBody>
      </p:sp>
      <p:sp>
        <p:nvSpPr>
          <p:cNvPr id="5" name="Platshållare för sidfot 4">
            <a:extLst>
              <a:ext uri="{FF2B5EF4-FFF2-40B4-BE49-F238E27FC236}">
                <a16:creationId xmlns:a16="http://schemas.microsoft.com/office/drawing/2014/main" id="{CA13CC3B-BEDA-ED01-DC72-C309EC60BD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51292EF-BDAA-E36C-B3FB-7E39F564E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33435-531A-4E09-AF46-BBF1D0DFF0B4}" type="slidenum">
              <a:rPr lang="sv-SE" smtClean="0"/>
              <a:t>‹#›</a:t>
            </a:fld>
            <a:endParaRPr lang="sv-SE"/>
          </a:p>
        </p:txBody>
      </p:sp>
    </p:spTree>
    <p:extLst>
      <p:ext uri="{BB962C8B-B14F-4D97-AF65-F5344CB8AC3E}">
        <p14:creationId xmlns:p14="http://schemas.microsoft.com/office/powerpoint/2010/main" val="133335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
            <a:extLst>
              <a:ext uri="{FF2B5EF4-FFF2-40B4-BE49-F238E27FC236}">
                <a16:creationId xmlns:a16="http://schemas.microsoft.com/office/drawing/2014/main" id="{D7914F70-06B7-09C6-F4EE-1C17637D7E7D}"/>
              </a:ext>
            </a:extLst>
          </p:cNvPr>
          <p:cNvSpPr>
            <a:spLocks noGrp="1"/>
          </p:cNvSpPr>
          <p:nvPr>
            <p:ph type="ftr" sz="quarter" idx="11"/>
          </p:nvPr>
        </p:nvSpPr>
        <p:spPr>
          <a:xfrm>
            <a:off x="431371" y="6492968"/>
            <a:ext cx="4114800" cy="365125"/>
          </a:xfrm>
        </p:spPr>
        <p:txBody>
          <a:bodyPr/>
          <a:lstStyle/>
          <a:p>
            <a:pPr algn="l">
              <a:spcAft>
                <a:spcPts val="800"/>
              </a:spcAft>
            </a:pPr>
            <a:r>
              <a:rPr lang="sv-SE"/>
              <a:t>NATURVÅRDSVERKET | SWEDISH ENVIRONMENTAL PROTECTION AGENCY</a:t>
            </a:r>
          </a:p>
        </p:txBody>
      </p:sp>
      <p:sp>
        <p:nvSpPr>
          <p:cNvPr id="6" name="Platshållare för bildnummer 5">
            <a:extLst>
              <a:ext uri="{FF2B5EF4-FFF2-40B4-BE49-F238E27FC236}">
                <a16:creationId xmlns:a16="http://schemas.microsoft.com/office/drawing/2014/main" id="{00990B9C-1172-4700-B0EE-814552E6255F}"/>
              </a:ext>
            </a:extLst>
          </p:cNvPr>
          <p:cNvSpPr>
            <a:spLocks noGrp="1"/>
          </p:cNvSpPr>
          <p:nvPr>
            <p:ph type="sldNum" sz="quarter" idx="12"/>
          </p:nvPr>
        </p:nvSpPr>
        <p:spPr>
          <a:xfrm>
            <a:off x="9113440" y="6492875"/>
            <a:ext cx="2743200" cy="365125"/>
          </a:xfrm>
        </p:spPr>
        <p:txBody>
          <a:bodyPr anchor="ctr">
            <a:normAutofit/>
          </a:bodyPr>
          <a:lstStyle/>
          <a:p>
            <a:pPr>
              <a:spcAft>
                <a:spcPts val="800"/>
              </a:spcAft>
            </a:pPr>
            <a:fld id="{1844E2AD-2CA4-4022-8F3B-D585D66E2E30}" type="slidenum">
              <a:rPr lang="sv-SE" smtClean="0"/>
              <a:pPr>
                <a:spcAft>
                  <a:spcPts val="800"/>
                </a:spcAft>
              </a:pPr>
              <a:t>1</a:t>
            </a:fld>
            <a:endParaRPr lang="sv-SE"/>
          </a:p>
        </p:txBody>
      </p:sp>
      <p:sp>
        <p:nvSpPr>
          <p:cNvPr id="3" name="Platshållare för innehåll 2">
            <a:extLst>
              <a:ext uri="{FF2B5EF4-FFF2-40B4-BE49-F238E27FC236}">
                <a16:creationId xmlns:a16="http://schemas.microsoft.com/office/drawing/2014/main" id="{4A3943A2-A670-4198-B176-84F8A541AF3E}"/>
              </a:ext>
            </a:extLst>
          </p:cNvPr>
          <p:cNvSpPr>
            <a:spLocks noGrp="1"/>
          </p:cNvSpPr>
          <p:nvPr>
            <p:ph type="body" sz="quarter" idx="14"/>
          </p:nvPr>
        </p:nvSpPr>
        <p:spPr>
          <a:xfrm>
            <a:off x="431371" y="2084851"/>
            <a:ext cx="6240693" cy="4032448"/>
          </a:xfrm>
        </p:spPr>
        <p:txBody>
          <a:bodyPr>
            <a:normAutofit/>
          </a:bodyPr>
          <a:lstStyle/>
          <a:p>
            <a:pPr>
              <a:buFont typeface="Arial" panose="020B0604020202020204" pitchFamily="34" charset="0"/>
              <a:buChar char="•"/>
            </a:pPr>
            <a:r>
              <a:rPr lang="sv-SE" altLang="sv-SE" sz="1600" dirty="0"/>
              <a:t>NJA 1996 s. 495 – ”Forsränningsfallet”.</a:t>
            </a:r>
          </a:p>
          <a:p>
            <a:pPr>
              <a:buFont typeface="Arial" panose="020B0604020202020204" pitchFamily="34" charset="0"/>
              <a:buChar char="•"/>
            </a:pPr>
            <a:r>
              <a:rPr lang="sv-SE" altLang="sv-SE" sz="1600" dirty="0"/>
              <a:t>Nyttjande av annans mark inte får ske så att det medför </a:t>
            </a:r>
            <a:r>
              <a:rPr lang="sv-SE" altLang="sv-SE" sz="1600" i="1" u="sng" dirty="0"/>
              <a:t>nämnvärd</a:t>
            </a:r>
            <a:r>
              <a:rPr lang="sv-SE" altLang="sv-SE" sz="1600" dirty="0"/>
              <a:t> skada eller olägenhet för fastighetsägaren eller annan rättsinnehavare. </a:t>
            </a:r>
          </a:p>
          <a:p>
            <a:pPr>
              <a:buFont typeface="Arial" panose="020B0604020202020204" pitchFamily="34" charset="0"/>
              <a:buChar char="•"/>
            </a:pPr>
            <a:r>
              <a:rPr lang="sv-SE" altLang="sv-SE" sz="1600" dirty="0"/>
              <a:t>Även om allemansrätten tillkommer den enskilde kan den naturligen utövas av ett flertal personer tillsammans, under förutsättning att envar håller sig inom ramen för allemansrätten. </a:t>
            </a:r>
          </a:p>
          <a:p>
            <a:pPr>
              <a:buFont typeface="Arial" panose="020B0604020202020204" pitchFamily="34" charset="0"/>
              <a:buChar char="•"/>
            </a:pPr>
            <a:r>
              <a:rPr lang="sv-SE" altLang="sv-SE" sz="1600" dirty="0"/>
              <a:t>Skulle ett sådant kollektivt nyttjande emellertid innebära </a:t>
            </a:r>
            <a:r>
              <a:rPr lang="sv-SE" altLang="sv-SE" sz="1600" i="1" u="sng" dirty="0"/>
              <a:t>påtaglig</a:t>
            </a:r>
            <a:r>
              <a:rPr lang="sv-SE" altLang="sv-SE" sz="1600" dirty="0"/>
              <a:t> skada eller olägenhet, kan det medföra att allemansrätten inte får utnyttjas längre på det viset. </a:t>
            </a:r>
          </a:p>
          <a:p>
            <a:pPr>
              <a:buFont typeface="Arial" panose="020B0604020202020204" pitchFamily="34" charset="0"/>
              <a:buChar char="•"/>
            </a:pPr>
            <a:r>
              <a:rPr lang="sv-SE" altLang="sv-SE" sz="1600" dirty="0"/>
              <a:t>Hinder föreligger vidare inte mot att allemansrätten utnyttjas kommersiellt; inte minst för att göra avlägsen eller eljest svåråtkomlig natur tillgänglig för fler enskilda människor finns också på många håll i vårt land anläggningar för att underlätta olika slag av friluftsliv. </a:t>
            </a:r>
          </a:p>
          <a:p>
            <a:endParaRPr lang="sv-SE" sz="1600" dirty="0"/>
          </a:p>
        </p:txBody>
      </p:sp>
      <p:sp>
        <p:nvSpPr>
          <p:cNvPr id="2" name="Rubrik 1">
            <a:extLst>
              <a:ext uri="{FF2B5EF4-FFF2-40B4-BE49-F238E27FC236}">
                <a16:creationId xmlns:a16="http://schemas.microsoft.com/office/drawing/2014/main" id="{8A7F99A5-0248-4157-9F64-062F061ABAB2}"/>
              </a:ext>
            </a:extLst>
          </p:cNvPr>
          <p:cNvSpPr>
            <a:spLocks noGrp="1"/>
          </p:cNvSpPr>
          <p:nvPr>
            <p:ph type="title"/>
          </p:nvPr>
        </p:nvSpPr>
        <p:spPr>
          <a:xfrm>
            <a:off x="431371" y="356660"/>
            <a:ext cx="6240693" cy="1536171"/>
          </a:xfrm>
        </p:spPr>
        <p:txBody>
          <a:bodyPr anchor="t">
            <a:normAutofit/>
          </a:bodyPr>
          <a:lstStyle/>
          <a:p>
            <a:r>
              <a:rPr lang="sv-SE" altLang="sv-SE" dirty="0">
                <a:solidFill>
                  <a:schemeClr val="tx1"/>
                </a:solidFill>
              </a:rPr>
              <a:t>Organiserad verksamhet</a:t>
            </a:r>
            <a:endParaRPr lang="sv-SE" dirty="0">
              <a:solidFill>
                <a:schemeClr val="tx1"/>
              </a:solidFill>
            </a:endParaRPr>
          </a:p>
        </p:txBody>
      </p:sp>
      <p:sp>
        <p:nvSpPr>
          <p:cNvPr id="16" name="Picture Placeholder 5">
            <a:extLst>
              <a:ext uri="{FF2B5EF4-FFF2-40B4-BE49-F238E27FC236}">
                <a16:creationId xmlns:a16="http://schemas.microsoft.com/office/drawing/2014/main" id="{913AC1F4-394F-3EB7-7012-05EDDE50AEFE}"/>
              </a:ext>
            </a:extLst>
          </p:cNvPr>
          <p:cNvSpPr>
            <a:spLocks noGrp="1"/>
          </p:cNvSpPr>
          <p:nvPr>
            <p:ph type="pic" sz="quarter" idx="16"/>
          </p:nvPr>
        </p:nvSpPr>
        <p:spPr>
          <a:xfrm>
            <a:off x="7133318" y="2"/>
            <a:ext cx="5058684" cy="6492783"/>
          </a:xfrm>
        </p:spPr>
      </p:sp>
    </p:spTree>
    <p:extLst>
      <p:ext uri="{BB962C8B-B14F-4D97-AF65-F5344CB8AC3E}">
        <p14:creationId xmlns:p14="http://schemas.microsoft.com/office/powerpoint/2010/main" val="34029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E343FC38-C591-48E7-BBBA-B0F3D053C372}"/>
              </a:ext>
            </a:extLst>
          </p:cNvPr>
          <p:cNvSpPr>
            <a:spLocks noGrp="1"/>
          </p:cNvSpPr>
          <p:nvPr>
            <p:ph type="sldNum" sz="quarter" idx="12"/>
          </p:nvPr>
        </p:nvSpPr>
        <p:spPr/>
        <p:txBody>
          <a:bodyPr/>
          <a:lstStyle/>
          <a:p>
            <a:fld id="{1844E2AD-2CA4-4022-8F3B-D585D66E2E30}" type="slidenum">
              <a:rPr lang="sv-SE" smtClean="0"/>
              <a:pPr/>
              <a:t>10</a:t>
            </a:fld>
            <a:endParaRPr lang="sv-SE" dirty="0"/>
          </a:p>
        </p:txBody>
      </p:sp>
      <p:sp>
        <p:nvSpPr>
          <p:cNvPr id="4" name="Rubrik 3">
            <a:extLst>
              <a:ext uri="{FF2B5EF4-FFF2-40B4-BE49-F238E27FC236}">
                <a16:creationId xmlns:a16="http://schemas.microsoft.com/office/drawing/2014/main" id="{BC879D45-87D0-433D-ADC6-0184DA782A7F}"/>
              </a:ext>
            </a:extLst>
          </p:cNvPr>
          <p:cNvSpPr>
            <a:spLocks noGrp="1"/>
          </p:cNvSpPr>
          <p:nvPr>
            <p:ph type="title"/>
          </p:nvPr>
        </p:nvSpPr>
        <p:spPr/>
        <p:txBody>
          <a:bodyPr/>
          <a:lstStyle/>
          <a:p>
            <a:r>
              <a:rPr lang="sv-SE" dirty="0">
                <a:solidFill>
                  <a:schemeClr val="tx1"/>
                </a:solidFill>
              </a:rPr>
              <a:t>Arrangören och markägaren/rättighetsinnehavaren</a:t>
            </a:r>
          </a:p>
        </p:txBody>
      </p:sp>
      <p:sp>
        <p:nvSpPr>
          <p:cNvPr id="5" name="Platshållare för innehåll 4">
            <a:extLst>
              <a:ext uri="{FF2B5EF4-FFF2-40B4-BE49-F238E27FC236}">
                <a16:creationId xmlns:a16="http://schemas.microsoft.com/office/drawing/2014/main" id="{AE4D509F-91C7-448B-BE4F-866367AE6C1E}"/>
              </a:ext>
            </a:extLst>
          </p:cNvPr>
          <p:cNvSpPr>
            <a:spLocks noGrp="1"/>
          </p:cNvSpPr>
          <p:nvPr>
            <p:ph sz="half" idx="13"/>
          </p:nvPr>
        </p:nvSpPr>
        <p:spPr>
          <a:xfrm>
            <a:off x="431371" y="2146328"/>
            <a:ext cx="8682069" cy="3778949"/>
          </a:xfrm>
        </p:spPr>
        <p:txBody>
          <a:bodyPr/>
          <a:lstStyle/>
          <a:p>
            <a:pPr marL="380990" indent="-380990">
              <a:buFont typeface="Arial" panose="020B0604020202020204" pitchFamily="34" charset="0"/>
              <a:buChar char="•"/>
            </a:pPr>
            <a:r>
              <a:rPr lang="sv-SE" dirty="0"/>
              <a:t>Markägarens rättigheter och skyldigheter</a:t>
            </a:r>
          </a:p>
          <a:p>
            <a:pPr marL="380990" indent="-380990">
              <a:buFont typeface="Arial" panose="020B0604020202020204" pitchFamily="34" charset="0"/>
              <a:buChar char="•"/>
            </a:pPr>
            <a:r>
              <a:rPr lang="sv-SE" dirty="0"/>
              <a:t>Hänsyn till renskötseln</a:t>
            </a:r>
          </a:p>
          <a:p>
            <a:pPr marL="380990" indent="-380990">
              <a:buFont typeface="Arial" panose="020B0604020202020204" pitchFamily="34" charset="0"/>
              <a:buChar char="•"/>
            </a:pPr>
            <a:r>
              <a:rPr lang="sv-SE" dirty="0"/>
              <a:t>Hänsyn till jakt och vilt</a:t>
            </a:r>
          </a:p>
          <a:p>
            <a:pPr marL="380990" indent="-380990">
              <a:buFont typeface="Arial" panose="020B0604020202020204" pitchFamily="34" charset="0"/>
              <a:buChar char="•"/>
            </a:pPr>
            <a:r>
              <a:rPr lang="sv-SE" dirty="0"/>
              <a:t>Tagande av olovlig väg, hemfridsbrott och egenmäktigt förfarande </a:t>
            </a:r>
          </a:p>
          <a:p>
            <a:pPr marL="380990" indent="-380990">
              <a:buFont typeface="Arial" panose="020B0604020202020204" pitchFamily="34" charset="0"/>
              <a:buChar char="•"/>
            </a:pPr>
            <a:r>
              <a:rPr lang="sv-SE" dirty="0"/>
              <a:t>Skadegörelse och åverkan </a:t>
            </a:r>
          </a:p>
          <a:p>
            <a:pPr marL="380990" indent="-380990">
              <a:buFont typeface="Arial" panose="020B0604020202020204" pitchFamily="34" charset="0"/>
              <a:buChar char="•"/>
            </a:pPr>
            <a:r>
              <a:rPr lang="sv-SE" dirty="0"/>
              <a:t>Markägarens ansvar för olyckor och skador </a:t>
            </a:r>
          </a:p>
          <a:p>
            <a:pPr marL="380990" indent="-380990">
              <a:buFont typeface="Arial" panose="020B0604020202020204" pitchFamily="34" charset="0"/>
              <a:buChar char="•"/>
            </a:pPr>
            <a:r>
              <a:rPr lang="sv-SE" dirty="0"/>
              <a:t>Arrangörens ansvar för olyckor och skador </a:t>
            </a:r>
          </a:p>
          <a:p>
            <a:endParaRPr lang="sv-SE" dirty="0"/>
          </a:p>
        </p:txBody>
      </p:sp>
    </p:spTree>
    <p:extLst>
      <p:ext uri="{BB962C8B-B14F-4D97-AF65-F5344CB8AC3E}">
        <p14:creationId xmlns:p14="http://schemas.microsoft.com/office/powerpoint/2010/main" val="190897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0C9AB397-957F-47AD-A723-9BECE5216921}"/>
              </a:ext>
            </a:extLst>
          </p:cNvPr>
          <p:cNvSpPr>
            <a:spLocks noGrp="1"/>
          </p:cNvSpPr>
          <p:nvPr>
            <p:ph type="sldNum" sz="quarter" idx="12"/>
          </p:nvPr>
        </p:nvSpPr>
        <p:spPr/>
        <p:txBody>
          <a:bodyPr/>
          <a:lstStyle/>
          <a:p>
            <a:fld id="{1844E2AD-2CA4-4022-8F3B-D585D66E2E30}" type="slidenum">
              <a:rPr lang="sv-SE" smtClean="0"/>
              <a:pPr/>
              <a:t>11</a:t>
            </a:fld>
            <a:endParaRPr lang="sv-SE" dirty="0"/>
          </a:p>
        </p:txBody>
      </p:sp>
      <p:sp>
        <p:nvSpPr>
          <p:cNvPr id="4" name="Rubrik 3">
            <a:extLst>
              <a:ext uri="{FF2B5EF4-FFF2-40B4-BE49-F238E27FC236}">
                <a16:creationId xmlns:a16="http://schemas.microsoft.com/office/drawing/2014/main" id="{EDD1BCEA-EACF-4E32-B72E-E3E94EFC294F}"/>
              </a:ext>
            </a:extLst>
          </p:cNvPr>
          <p:cNvSpPr>
            <a:spLocks noGrp="1"/>
          </p:cNvSpPr>
          <p:nvPr>
            <p:ph type="title"/>
          </p:nvPr>
        </p:nvSpPr>
        <p:spPr/>
        <p:txBody>
          <a:bodyPr/>
          <a:lstStyle/>
          <a:p>
            <a:r>
              <a:rPr lang="sv-SE" dirty="0">
                <a:solidFill>
                  <a:schemeClr val="tx1"/>
                </a:solidFill>
              </a:rPr>
              <a:t>Markägarens rättigheter och skyldigheter</a:t>
            </a:r>
          </a:p>
        </p:txBody>
      </p:sp>
      <p:sp>
        <p:nvSpPr>
          <p:cNvPr id="5" name="Platshållare för innehåll 4">
            <a:extLst>
              <a:ext uri="{FF2B5EF4-FFF2-40B4-BE49-F238E27FC236}">
                <a16:creationId xmlns:a16="http://schemas.microsoft.com/office/drawing/2014/main" id="{08FEC5E6-DB0C-4240-A3A0-D9AB47955BD1}"/>
              </a:ext>
            </a:extLst>
          </p:cNvPr>
          <p:cNvSpPr>
            <a:spLocks noGrp="1"/>
          </p:cNvSpPr>
          <p:nvPr>
            <p:ph sz="half" idx="13"/>
          </p:nvPr>
        </p:nvSpPr>
        <p:spPr/>
        <p:txBody>
          <a:bodyPr/>
          <a:lstStyle/>
          <a:p>
            <a:pPr marL="380990" indent="-380990">
              <a:buFont typeface="Arial" panose="020B0604020202020204" pitchFamily="34" charset="0"/>
              <a:buChar char="•"/>
            </a:pPr>
            <a:r>
              <a:rPr lang="sv-SE" dirty="0"/>
              <a:t>Många arrangemang kan genomföras inom ramen för allemansrätten, och behöver därmed inte markägarens eller eventuella rättighetsinnehavares tillåtelse. </a:t>
            </a:r>
          </a:p>
          <a:p>
            <a:pPr marL="380990" indent="-380990">
              <a:buFont typeface="Arial" panose="020B0604020202020204" pitchFamily="34" charset="0"/>
              <a:buChar char="•"/>
            </a:pPr>
            <a:r>
              <a:rPr lang="sv-SE" dirty="0"/>
              <a:t>Som markägare och rättighetsinnehavare är man skyldig att tåla arrangemang som genomförs inom ramen för allemansrätten.</a:t>
            </a:r>
          </a:p>
          <a:p>
            <a:pPr marL="380990" indent="-380990">
              <a:buFont typeface="Arial" panose="020B0604020202020204" pitchFamily="34" charset="0"/>
              <a:buChar char="•"/>
            </a:pPr>
            <a:r>
              <a:rPr lang="sv-SE" dirty="0"/>
              <a:t>Om hela eller delar av arrangemanget däremot kräver åtgärder som inte omfattas av allemansrätten eller har så stor påverkan att det inte kan genomföras inom ramen för allemansrätten måste arrangören ha markägarens och i vissa fall även eventuella rättighetsinnehavares, medgivande för att kunna genomföras. </a:t>
            </a:r>
          </a:p>
        </p:txBody>
      </p:sp>
    </p:spTree>
    <p:extLst>
      <p:ext uri="{BB962C8B-B14F-4D97-AF65-F5344CB8AC3E}">
        <p14:creationId xmlns:p14="http://schemas.microsoft.com/office/powerpoint/2010/main" val="75830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D25DFE77-232B-4E30-9628-460EAC9959E9}"/>
              </a:ext>
            </a:extLst>
          </p:cNvPr>
          <p:cNvSpPr>
            <a:spLocks noGrp="1"/>
          </p:cNvSpPr>
          <p:nvPr>
            <p:ph type="sldNum" sz="quarter" idx="12"/>
          </p:nvPr>
        </p:nvSpPr>
        <p:spPr/>
        <p:txBody>
          <a:bodyPr/>
          <a:lstStyle/>
          <a:p>
            <a:fld id="{1844E2AD-2CA4-4022-8F3B-D585D66E2E30}" type="slidenum">
              <a:rPr lang="sv-SE" smtClean="0"/>
              <a:pPr/>
              <a:t>12</a:t>
            </a:fld>
            <a:endParaRPr lang="sv-SE" dirty="0"/>
          </a:p>
        </p:txBody>
      </p:sp>
      <p:sp>
        <p:nvSpPr>
          <p:cNvPr id="4" name="Rubrik 3">
            <a:extLst>
              <a:ext uri="{FF2B5EF4-FFF2-40B4-BE49-F238E27FC236}">
                <a16:creationId xmlns:a16="http://schemas.microsoft.com/office/drawing/2014/main" id="{ED76DCCB-5029-4794-8832-25DA78786042}"/>
              </a:ext>
            </a:extLst>
          </p:cNvPr>
          <p:cNvSpPr>
            <a:spLocks noGrp="1"/>
          </p:cNvSpPr>
          <p:nvPr>
            <p:ph type="title"/>
          </p:nvPr>
        </p:nvSpPr>
        <p:spPr/>
        <p:txBody>
          <a:bodyPr/>
          <a:lstStyle/>
          <a:p>
            <a:r>
              <a:rPr lang="sv-SE" dirty="0">
                <a:solidFill>
                  <a:schemeClr val="tx1"/>
                </a:solidFill>
              </a:rPr>
              <a:t>Arrangören och myndigheten</a:t>
            </a:r>
          </a:p>
        </p:txBody>
      </p:sp>
      <p:sp>
        <p:nvSpPr>
          <p:cNvPr id="5" name="Platshållare för innehåll 4">
            <a:extLst>
              <a:ext uri="{FF2B5EF4-FFF2-40B4-BE49-F238E27FC236}">
                <a16:creationId xmlns:a16="http://schemas.microsoft.com/office/drawing/2014/main" id="{7B839EE1-0041-4FAB-B46B-E6C8913DD68C}"/>
              </a:ext>
            </a:extLst>
          </p:cNvPr>
          <p:cNvSpPr>
            <a:spLocks noGrp="1"/>
          </p:cNvSpPr>
          <p:nvPr>
            <p:ph sz="half" idx="13"/>
          </p:nvPr>
        </p:nvSpPr>
        <p:spPr/>
        <p:txBody>
          <a:bodyPr/>
          <a:lstStyle/>
          <a:p>
            <a:pPr marL="380990" indent="-380990">
              <a:buFont typeface="Arial" panose="020B0604020202020204" pitchFamily="34" charset="0"/>
              <a:buChar char="•"/>
            </a:pPr>
            <a:r>
              <a:rPr lang="sv-SE" dirty="0"/>
              <a:t>Samråd enligt 12 kap. 6 § miljöbalken</a:t>
            </a:r>
          </a:p>
          <a:p>
            <a:pPr marL="838179" lvl="1" indent="-380990"/>
            <a:r>
              <a:rPr lang="sv-SE" dirty="0"/>
              <a:t>Första stycket</a:t>
            </a:r>
          </a:p>
          <a:p>
            <a:pPr marL="838179" lvl="1" indent="-380990"/>
            <a:r>
              <a:rPr lang="sv-SE" dirty="0"/>
              <a:t>Andra stycket</a:t>
            </a:r>
            <a:r>
              <a:rPr lang="sv-SE" b="1" dirty="0"/>
              <a:t> </a:t>
            </a:r>
          </a:p>
          <a:p>
            <a:pPr marL="380990" indent="-380990">
              <a:buFont typeface="Arial" panose="020B0604020202020204" pitchFamily="34" charset="0"/>
              <a:buChar char="•"/>
            </a:pPr>
            <a:r>
              <a:rPr lang="sv-SE" dirty="0" err="1"/>
              <a:t>Artskydd</a:t>
            </a:r>
            <a:r>
              <a:rPr lang="sv-SE" dirty="0"/>
              <a:t> och fridlysning</a:t>
            </a:r>
          </a:p>
          <a:p>
            <a:pPr marL="380990" indent="-380990">
              <a:buFont typeface="Arial" panose="020B0604020202020204" pitchFamily="34" charset="0"/>
              <a:buChar char="•"/>
            </a:pPr>
            <a:r>
              <a:rPr lang="sv-SE" dirty="0"/>
              <a:t>Miljöbalkens allmänna hänsynsregler</a:t>
            </a:r>
          </a:p>
          <a:p>
            <a:pPr marL="380990" indent="-380990">
              <a:buFont typeface="Arial" panose="020B0604020202020204" pitchFamily="34" charset="0"/>
              <a:buChar char="•"/>
            </a:pPr>
            <a:r>
              <a:rPr lang="sv-SE" dirty="0"/>
              <a:t>Arrangemang i skyddad natur</a:t>
            </a:r>
          </a:p>
          <a:p>
            <a:pPr marL="380990" indent="-380990">
              <a:buFont typeface="Arial" panose="020B0604020202020204" pitchFamily="34" charset="0"/>
              <a:buChar char="•"/>
            </a:pPr>
            <a:r>
              <a:rPr lang="sv-SE" dirty="0"/>
              <a:t>Terrängkörning</a:t>
            </a:r>
          </a:p>
          <a:p>
            <a:endParaRPr lang="sv-SE" dirty="0"/>
          </a:p>
          <a:p>
            <a:endParaRPr lang="sv-SE" dirty="0"/>
          </a:p>
        </p:txBody>
      </p:sp>
    </p:spTree>
    <p:extLst>
      <p:ext uri="{BB962C8B-B14F-4D97-AF65-F5344CB8AC3E}">
        <p14:creationId xmlns:p14="http://schemas.microsoft.com/office/powerpoint/2010/main" val="374272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B356595-1459-465B-B886-3463E4A2027A}"/>
              </a:ext>
            </a:extLst>
          </p:cNvPr>
          <p:cNvSpPr>
            <a:spLocks noGrp="1"/>
          </p:cNvSpPr>
          <p:nvPr>
            <p:ph type="sldNum" sz="quarter" idx="12"/>
          </p:nvPr>
        </p:nvSpPr>
        <p:spPr/>
        <p:txBody>
          <a:bodyPr/>
          <a:lstStyle/>
          <a:p>
            <a:fld id="{1844E2AD-2CA4-4022-8F3B-D585D66E2E30}" type="slidenum">
              <a:rPr lang="sv-SE" smtClean="0"/>
              <a:pPr/>
              <a:t>13</a:t>
            </a:fld>
            <a:endParaRPr lang="sv-SE" dirty="0"/>
          </a:p>
        </p:txBody>
      </p:sp>
      <p:sp>
        <p:nvSpPr>
          <p:cNvPr id="2" name="Rubrik 1">
            <a:extLst>
              <a:ext uri="{FF2B5EF4-FFF2-40B4-BE49-F238E27FC236}">
                <a16:creationId xmlns:a16="http://schemas.microsoft.com/office/drawing/2014/main" id="{FCD119B7-5CE3-49E5-B65A-D1BE4D654FBA}"/>
              </a:ext>
            </a:extLst>
          </p:cNvPr>
          <p:cNvSpPr>
            <a:spLocks noGrp="1"/>
          </p:cNvSpPr>
          <p:nvPr>
            <p:ph type="title"/>
          </p:nvPr>
        </p:nvSpPr>
        <p:spPr/>
        <p:txBody>
          <a:bodyPr/>
          <a:lstStyle/>
          <a:p>
            <a:r>
              <a:rPr lang="sv-SE" sz="3733" dirty="0">
                <a:solidFill>
                  <a:schemeClr val="tx1"/>
                </a:solidFill>
              </a:rPr>
              <a:t>Samråd enligt 12 kap. 6 § MB och friluftsarrangemang</a:t>
            </a:r>
            <a:br>
              <a:rPr lang="sv-SE" sz="5333" dirty="0">
                <a:solidFill>
                  <a:schemeClr val="tx1"/>
                </a:solidFill>
              </a:rPr>
            </a:br>
            <a:endParaRPr lang="sv-SE" sz="5333" dirty="0">
              <a:solidFill>
                <a:schemeClr val="tx1"/>
              </a:solidFill>
            </a:endParaRPr>
          </a:p>
        </p:txBody>
      </p:sp>
      <p:sp>
        <p:nvSpPr>
          <p:cNvPr id="3" name="Platshållare för innehåll 2">
            <a:extLst>
              <a:ext uri="{FF2B5EF4-FFF2-40B4-BE49-F238E27FC236}">
                <a16:creationId xmlns:a16="http://schemas.microsoft.com/office/drawing/2014/main" id="{5E20B7A0-7F83-4042-BF24-76D2313FD7D9}"/>
              </a:ext>
            </a:extLst>
          </p:cNvPr>
          <p:cNvSpPr>
            <a:spLocks noGrp="1"/>
          </p:cNvSpPr>
          <p:nvPr>
            <p:ph sz="half" idx="13"/>
          </p:nvPr>
        </p:nvSpPr>
        <p:spPr>
          <a:xfrm>
            <a:off x="372889" y="1220755"/>
            <a:ext cx="10427633" cy="4529109"/>
          </a:xfrm>
        </p:spPr>
        <p:txBody>
          <a:bodyPr/>
          <a:lstStyle/>
          <a:p>
            <a:pPr marL="0" indent="0"/>
            <a:r>
              <a:rPr lang="sv-SE" b="1" dirty="0"/>
              <a:t>Samråd enligt 12 kap. 6 § första stycket</a:t>
            </a:r>
            <a:endParaRPr lang="sv-SE" dirty="0"/>
          </a:p>
          <a:p>
            <a:pPr marL="380990" indent="-380990">
              <a:spcBef>
                <a:spcPts val="1600"/>
              </a:spcBef>
              <a:buFont typeface="Arial" panose="020B0604020202020204" pitchFamily="34" charset="0"/>
              <a:buChar char="•"/>
            </a:pPr>
            <a:r>
              <a:rPr lang="sv-SE" sz="1600" dirty="0"/>
              <a:t>Genomförandet av ett friluftsarrangemang kräver i normalfallet inte samråd enligt 12 kap. 6 § första stycket miljöbalken. </a:t>
            </a:r>
          </a:p>
          <a:p>
            <a:pPr marL="380990" indent="-380990">
              <a:lnSpc>
                <a:spcPct val="100000"/>
              </a:lnSpc>
              <a:buFont typeface="Arial" panose="020B0604020202020204" pitchFamily="34" charset="0"/>
              <a:buChar char="•"/>
            </a:pPr>
            <a:r>
              <a:rPr lang="sv-SE" sz="1600" i="1" dirty="0">
                <a:latin typeface="TiemposText-RegularItalic"/>
              </a:rPr>
              <a:t>”Väsentligt ändra naturmiljön” </a:t>
            </a:r>
            <a:r>
              <a:rPr lang="sv-SE" sz="1600" dirty="0">
                <a:latin typeface="TiemposText-Regular"/>
              </a:rPr>
              <a:t>att en direkt konsekvens av åtgärderna blir en förändring av naturmiljön, bland annat större schaktningar och dräneringar, upptagande av ledningsgator, förvandling av åkermark till skogsmark, dikning, radio- och telemaster, tippning av schaktmassor och vägprojekt. Organiserat friluftsliv och arrangemang nämns inte i förarbetena bland de verksamheter som kan kräva samråd enligt första stycket.</a:t>
            </a:r>
            <a:endParaRPr lang="sv-SE" sz="1600" dirty="0"/>
          </a:p>
          <a:p>
            <a:pPr marL="380990" indent="-380990">
              <a:spcBef>
                <a:spcPts val="1600"/>
              </a:spcBef>
              <a:buFont typeface="Arial" panose="020B0604020202020204" pitchFamily="34" charset="0"/>
              <a:buChar char="•"/>
            </a:pPr>
            <a:r>
              <a:rPr lang="sv-SE" sz="1600" dirty="0"/>
              <a:t>Att friluftsarrangemang inte räknas upp i förarbetena till vare sig naturvårdslagen eller miljöbalken innebär dock inte att sådana arrangemang </a:t>
            </a:r>
            <a:r>
              <a:rPr lang="sv-SE" sz="1600" u="sng" dirty="0"/>
              <a:t>aldrig </a:t>
            </a:r>
            <a:r>
              <a:rPr lang="sv-SE" sz="1600" dirty="0"/>
              <a:t>kan omfattas av kravet på samråd enligt 12 kap. 6 § första stycket miljöbalken. En bedömning måste göras i det enskilda fallet </a:t>
            </a:r>
          </a:p>
          <a:p>
            <a:pPr marL="380990" indent="-380990">
              <a:spcBef>
                <a:spcPts val="1600"/>
              </a:spcBef>
              <a:buFont typeface="Arial" panose="020B0604020202020204" pitchFamily="34" charset="0"/>
              <a:buChar char="•"/>
            </a:pPr>
            <a:r>
              <a:rPr lang="sv-SE" sz="1600" dirty="0"/>
              <a:t>Eventuella fysiska ingrepp såsom grävningar, byggnationer osv som krävs för genomförandet av ett arrangemang är exempel på åtgärder som kan kräva samråd enligt 12 kap. 6 § första stycket.</a:t>
            </a:r>
          </a:p>
          <a:p>
            <a:pPr marL="380990" indent="-380990">
              <a:spcBef>
                <a:spcPts val="1600"/>
              </a:spcBef>
              <a:buFont typeface="Arial" panose="020B0604020202020204" pitchFamily="34" charset="0"/>
              <a:buChar char="•"/>
            </a:pPr>
            <a:r>
              <a:rPr lang="sv-SE" sz="1600" dirty="0"/>
              <a:t>Det är arrangören som är ansvarig för bedömningen av ifall samråd enligt 12 kap. 6 § första stycket krävs.</a:t>
            </a:r>
          </a:p>
          <a:p>
            <a:endParaRPr lang="sv-SE" sz="1867" dirty="0"/>
          </a:p>
        </p:txBody>
      </p:sp>
    </p:spTree>
    <p:extLst>
      <p:ext uri="{BB962C8B-B14F-4D97-AF65-F5344CB8AC3E}">
        <p14:creationId xmlns:p14="http://schemas.microsoft.com/office/powerpoint/2010/main" val="414398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E7FA5BF3-968E-4AA8-B667-F4BAA553FE10}"/>
              </a:ext>
            </a:extLst>
          </p:cNvPr>
          <p:cNvSpPr>
            <a:spLocks noGrp="1"/>
          </p:cNvSpPr>
          <p:nvPr>
            <p:ph type="sldNum" sz="quarter" idx="12"/>
          </p:nvPr>
        </p:nvSpPr>
        <p:spPr/>
        <p:txBody>
          <a:bodyPr/>
          <a:lstStyle/>
          <a:p>
            <a:fld id="{1844E2AD-2CA4-4022-8F3B-D585D66E2E30}" type="slidenum">
              <a:rPr lang="sv-SE" smtClean="0"/>
              <a:pPr/>
              <a:t>14</a:t>
            </a:fld>
            <a:endParaRPr lang="sv-SE" dirty="0"/>
          </a:p>
        </p:txBody>
      </p:sp>
      <p:sp>
        <p:nvSpPr>
          <p:cNvPr id="7" name="Rubrik 6">
            <a:extLst>
              <a:ext uri="{FF2B5EF4-FFF2-40B4-BE49-F238E27FC236}">
                <a16:creationId xmlns:a16="http://schemas.microsoft.com/office/drawing/2014/main" id="{E80B6EEA-47B8-4A98-B8C2-CDC9C7C6B3E0}"/>
              </a:ext>
            </a:extLst>
          </p:cNvPr>
          <p:cNvSpPr>
            <a:spLocks noGrp="1"/>
          </p:cNvSpPr>
          <p:nvPr>
            <p:ph type="title"/>
          </p:nvPr>
        </p:nvSpPr>
        <p:spPr/>
        <p:txBody>
          <a:bodyPr/>
          <a:lstStyle/>
          <a:p>
            <a:r>
              <a:rPr lang="sv-SE" sz="3733" dirty="0">
                <a:solidFill>
                  <a:schemeClr val="tx1"/>
                </a:solidFill>
              </a:rPr>
              <a:t>Samråd enligt 12 kap. 6 § MB och friluftsarrangemang </a:t>
            </a:r>
          </a:p>
        </p:txBody>
      </p:sp>
      <p:sp>
        <p:nvSpPr>
          <p:cNvPr id="3" name="Platshållare för innehåll 2">
            <a:extLst>
              <a:ext uri="{FF2B5EF4-FFF2-40B4-BE49-F238E27FC236}">
                <a16:creationId xmlns:a16="http://schemas.microsoft.com/office/drawing/2014/main" id="{F1A6179E-C772-4047-9539-D408A97660B2}"/>
              </a:ext>
            </a:extLst>
          </p:cNvPr>
          <p:cNvSpPr>
            <a:spLocks noGrp="1"/>
          </p:cNvSpPr>
          <p:nvPr>
            <p:ph sz="half" idx="13"/>
          </p:nvPr>
        </p:nvSpPr>
        <p:spPr>
          <a:xfrm>
            <a:off x="423990" y="1331022"/>
            <a:ext cx="11425269" cy="4529109"/>
          </a:xfrm>
        </p:spPr>
        <p:txBody>
          <a:bodyPr/>
          <a:lstStyle/>
          <a:p>
            <a:pPr marL="0" indent="0"/>
            <a:r>
              <a:rPr lang="sv-SE" b="1" dirty="0"/>
              <a:t>Samråd enligt 12 kap. 6 § andra stycket</a:t>
            </a:r>
          </a:p>
          <a:p>
            <a:pPr marL="380990" indent="-380990">
              <a:buFont typeface="Arial" panose="020B0604020202020204" pitchFamily="34" charset="0"/>
              <a:buChar char="•"/>
            </a:pPr>
            <a:r>
              <a:rPr lang="sv-SE" sz="1867" dirty="0"/>
              <a:t>När det uppstår eller kan med stor sannolikhet befaras uppstå skada på naturmiljön kan länsstyrelsen besluta om samrådsområde enligt 12 kap. 6 § andra stycket. Då ges länsstyrelsen möjlighet att ingripa mot skadliga verksamheter, som då kan styras bort från känsliga områden. </a:t>
            </a:r>
          </a:p>
          <a:p>
            <a:pPr marL="380990" indent="-380990">
              <a:buFont typeface="Arial" panose="020B0604020202020204" pitchFamily="34" charset="0"/>
              <a:buChar char="•"/>
            </a:pPr>
            <a:r>
              <a:rPr lang="sv-SE" sz="1867" dirty="0"/>
              <a:t>Anmälningsplikten i ett samrådsområde bör begränsas till:</a:t>
            </a:r>
          </a:p>
          <a:p>
            <a:pPr marL="838179" lvl="1" indent="-380990"/>
            <a:r>
              <a:rPr lang="sv-SE" sz="1867" dirty="0"/>
              <a:t>Sådana verksamheter eller åtgärder som typiskt sett medför skada på naturmiljön. Det behöver alltså finnas en tydlig generell risk för skada på naturmiljön. </a:t>
            </a:r>
          </a:p>
          <a:p>
            <a:pPr marL="838179" lvl="1" indent="-380990"/>
            <a:r>
              <a:rPr lang="sv-SE" sz="1867" dirty="0"/>
              <a:t>Tydligt geografiskt avgränsade områden eller sträckningar i naturen där problem har uppstått eller kan befaras uppstå och inte omfatta till exempel hela län. </a:t>
            </a:r>
          </a:p>
          <a:p>
            <a:pPr marL="380990" indent="-380990">
              <a:buFont typeface="Arial" panose="020B0604020202020204" pitchFamily="34" charset="0"/>
              <a:buChar char="•"/>
            </a:pPr>
            <a:r>
              <a:rPr lang="sv-SE" sz="1867" dirty="0"/>
              <a:t>Anmälningsplikten kan dock inte användas för att hantera eventuella konflikter mellan olika friluftsintressen eller för att tillgodose markägarens eller rättighetsinnehavarens intresse då samrådsområdet endast kan hantera eventuell skada på naturmiljön som sådan. </a:t>
            </a:r>
          </a:p>
        </p:txBody>
      </p:sp>
    </p:spTree>
    <p:extLst>
      <p:ext uri="{BB962C8B-B14F-4D97-AF65-F5344CB8AC3E}">
        <p14:creationId xmlns:p14="http://schemas.microsoft.com/office/powerpoint/2010/main" val="89322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918BA2C3-D55B-43C4-8CAC-426428E5F34C}"/>
              </a:ext>
            </a:extLst>
          </p:cNvPr>
          <p:cNvSpPr>
            <a:spLocks noGrp="1"/>
          </p:cNvSpPr>
          <p:nvPr>
            <p:ph type="sldNum" sz="quarter" idx="12"/>
          </p:nvPr>
        </p:nvSpPr>
        <p:spPr>
          <a:xfrm>
            <a:off x="9113440" y="6492875"/>
            <a:ext cx="2743200" cy="365125"/>
          </a:xfrm>
        </p:spPr>
        <p:txBody>
          <a:bodyPr anchor="ctr">
            <a:normAutofit/>
          </a:bodyPr>
          <a:lstStyle/>
          <a:p>
            <a:pPr>
              <a:spcAft>
                <a:spcPts val="800"/>
              </a:spcAft>
            </a:pPr>
            <a:fld id="{1844E2AD-2CA4-4022-8F3B-D585D66E2E30}" type="slidenum">
              <a:rPr lang="sv-SE" smtClean="0"/>
              <a:pPr>
                <a:spcAft>
                  <a:spcPts val="800"/>
                </a:spcAft>
              </a:pPr>
              <a:t>15</a:t>
            </a:fld>
            <a:endParaRPr lang="sv-SE"/>
          </a:p>
        </p:txBody>
      </p:sp>
      <p:sp>
        <p:nvSpPr>
          <p:cNvPr id="4" name="Platshållare för text 3">
            <a:extLst>
              <a:ext uri="{FF2B5EF4-FFF2-40B4-BE49-F238E27FC236}">
                <a16:creationId xmlns:a16="http://schemas.microsoft.com/office/drawing/2014/main" id="{12CC887F-D411-4DA7-B477-1C3F1CF8FF94}"/>
              </a:ext>
            </a:extLst>
          </p:cNvPr>
          <p:cNvSpPr>
            <a:spLocks noGrp="1"/>
          </p:cNvSpPr>
          <p:nvPr>
            <p:ph type="body" sz="quarter" idx="14"/>
          </p:nvPr>
        </p:nvSpPr>
        <p:spPr>
          <a:xfrm>
            <a:off x="431371" y="2084851"/>
            <a:ext cx="7776864" cy="4032448"/>
          </a:xfrm>
        </p:spPr>
        <p:txBody>
          <a:bodyPr>
            <a:normAutofit/>
          </a:bodyPr>
          <a:lstStyle/>
          <a:p>
            <a:pPr marL="285744" indent="-285744"/>
            <a:r>
              <a:rPr lang="sv-SE" sz="1467" dirty="0"/>
              <a:t>Allmänna råd (96:4) Orientering och andra friluftsarrangemang har upphävts.</a:t>
            </a:r>
          </a:p>
          <a:p>
            <a:pPr marL="285744" indent="-285744"/>
            <a:r>
              <a:rPr lang="sv-SE" sz="1467" i="1" dirty="0"/>
              <a:t>Arrangemang i naturen </a:t>
            </a:r>
            <a:r>
              <a:rPr lang="sv-SE" sz="1467" dirty="0"/>
              <a:t>ersätter Allmänna Råd (96:4) Orientering och andra friluftsarrangemang samt kompletterar den befintliga </a:t>
            </a:r>
            <a:r>
              <a:rPr lang="sv-SE" sz="1467" i="1" dirty="0"/>
              <a:t>Vägledning om organiserat friluftsliv och naturturism i skyddad natur</a:t>
            </a:r>
            <a:r>
              <a:rPr lang="sv-SE" sz="1467" dirty="0"/>
              <a:t> och handboken </a:t>
            </a:r>
            <a:r>
              <a:rPr lang="sv-SE" sz="1467" i="1" dirty="0"/>
              <a:t>Anmälan för samråd enligt 12 kap. 6 § miljöbalken</a:t>
            </a:r>
          </a:p>
          <a:p>
            <a:pPr marL="285744" indent="-285744"/>
            <a:r>
              <a:rPr lang="sv-SE" sz="1467" b="1" dirty="0"/>
              <a:t>Målgruppen är</a:t>
            </a:r>
            <a:r>
              <a:rPr lang="sv-SE" sz="1467" dirty="0"/>
              <a:t> länsstyrelserna, markägare/rättighetsinnehavare och arrangörer, exempelvis ideella organisationer och näringsidkare som organiserar arrangemang i naturen. </a:t>
            </a:r>
          </a:p>
          <a:p>
            <a:pPr marL="285744" indent="-285744"/>
            <a:r>
              <a:rPr lang="sv-SE" sz="1467" b="1" dirty="0"/>
              <a:t>Syftet </a:t>
            </a:r>
            <a:r>
              <a:rPr lang="sv-SE" sz="1467" dirty="0"/>
              <a:t>är dels att förtydliga relationen mellan de olika parterna; länsstyrelsen, markägare/rättighetsinnehavare och arrangören (organisationer och näringsidkare), dels att ge stöd till dialog kopplat till arrangemang.</a:t>
            </a:r>
          </a:p>
          <a:p>
            <a:pPr marL="285744" indent="-285744"/>
            <a:r>
              <a:rPr lang="sv-SE" sz="1467" b="1" dirty="0"/>
              <a:t>Målet är </a:t>
            </a:r>
            <a:r>
              <a:rPr lang="sv-SE" sz="1467" dirty="0"/>
              <a:t>att underlätta för arrangörens planering av arrangemang i naturen och att det ska vara tydligt när och varför dialog och/eller överenskommelse med markägaren/rättighetsinnehavare behövs. Samt när tillstånd, dispens eller samråd behövs från länsstyrelsen. Vägledningen ska kännas enkel, tydlig och lättillgänglig. </a:t>
            </a:r>
          </a:p>
          <a:p>
            <a:pPr marL="0" indent="0"/>
            <a:endParaRPr lang="sv-SE" sz="1467" dirty="0"/>
          </a:p>
          <a:p>
            <a:endParaRPr lang="sv-SE" sz="1467" dirty="0"/>
          </a:p>
        </p:txBody>
      </p:sp>
      <p:sp>
        <p:nvSpPr>
          <p:cNvPr id="5" name="Rubrik 4">
            <a:extLst>
              <a:ext uri="{FF2B5EF4-FFF2-40B4-BE49-F238E27FC236}">
                <a16:creationId xmlns:a16="http://schemas.microsoft.com/office/drawing/2014/main" id="{3C0F4924-548E-4170-92C6-8B6BDEFE84B5}"/>
              </a:ext>
            </a:extLst>
          </p:cNvPr>
          <p:cNvSpPr>
            <a:spLocks noGrp="1"/>
          </p:cNvSpPr>
          <p:nvPr>
            <p:ph type="title"/>
          </p:nvPr>
        </p:nvSpPr>
        <p:spPr>
          <a:xfrm>
            <a:off x="431371" y="356659"/>
            <a:ext cx="7776864" cy="1536171"/>
          </a:xfrm>
        </p:spPr>
        <p:txBody>
          <a:bodyPr anchor="t">
            <a:normAutofit/>
          </a:bodyPr>
          <a:lstStyle/>
          <a:p>
            <a:r>
              <a:rPr lang="sv-SE" dirty="0">
                <a:solidFill>
                  <a:schemeClr val="tx1"/>
                </a:solidFill>
              </a:rPr>
              <a:t>Arrangemang i naturen – nytt stöd!</a:t>
            </a:r>
          </a:p>
        </p:txBody>
      </p:sp>
      <p:sp>
        <p:nvSpPr>
          <p:cNvPr id="8" name="Platshållare för bild 7">
            <a:extLst>
              <a:ext uri="{FF2B5EF4-FFF2-40B4-BE49-F238E27FC236}">
                <a16:creationId xmlns:a16="http://schemas.microsoft.com/office/drawing/2014/main" id="{8E74A37F-95FA-2227-8FB0-881869646DBC}"/>
              </a:ext>
            </a:extLst>
          </p:cNvPr>
          <p:cNvSpPr>
            <a:spLocks noGrp="1"/>
          </p:cNvSpPr>
          <p:nvPr>
            <p:ph type="pic" sz="quarter" idx="13"/>
          </p:nvPr>
        </p:nvSpPr>
        <p:spPr/>
      </p:sp>
      <p:sp>
        <p:nvSpPr>
          <p:cNvPr id="11" name="Platshållare för bild 10">
            <a:extLst>
              <a:ext uri="{FF2B5EF4-FFF2-40B4-BE49-F238E27FC236}">
                <a16:creationId xmlns:a16="http://schemas.microsoft.com/office/drawing/2014/main" id="{95B26B1B-1EAF-391B-BAD2-DE277E0BE1AA}"/>
              </a:ext>
            </a:extLst>
          </p:cNvPr>
          <p:cNvSpPr>
            <a:spLocks noGrp="1"/>
          </p:cNvSpPr>
          <p:nvPr>
            <p:ph type="pic" sz="quarter" idx="17"/>
          </p:nvPr>
        </p:nvSpPr>
        <p:spPr/>
      </p:sp>
    </p:spTree>
    <p:extLst>
      <p:ext uri="{BB962C8B-B14F-4D97-AF65-F5344CB8AC3E}">
        <p14:creationId xmlns:p14="http://schemas.microsoft.com/office/powerpoint/2010/main" val="122843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BC4F4A12-9321-4E45-8265-15B73C0ECB49}"/>
              </a:ext>
            </a:extLst>
          </p:cNvPr>
          <p:cNvSpPr>
            <a:spLocks noGrp="1"/>
          </p:cNvSpPr>
          <p:nvPr>
            <p:ph type="sldNum" sz="quarter" idx="12"/>
          </p:nvPr>
        </p:nvSpPr>
        <p:spPr/>
        <p:txBody>
          <a:bodyPr anchor="ctr">
            <a:normAutofit/>
          </a:bodyPr>
          <a:lstStyle/>
          <a:p>
            <a:pPr>
              <a:spcAft>
                <a:spcPts val="800"/>
              </a:spcAft>
            </a:pPr>
            <a:fld id="{1844E2AD-2CA4-4022-8F3B-D585D66E2E30}" type="slidenum">
              <a:rPr lang="sv-SE" smtClean="0"/>
              <a:pPr>
                <a:spcAft>
                  <a:spcPts val="800"/>
                </a:spcAft>
              </a:pPr>
              <a:t>16</a:t>
            </a:fld>
            <a:endParaRPr lang="sv-SE"/>
          </a:p>
        </p:txBody>
      </p:sp>
      <p:sp>
        <p:nvSpPr>
          <p:cNvPr id="5" name="Platshållare för innehåll 4">
            <a:extLst>
              <a:ext uri="{FF2B5EF4-FFF2-40B4-BE49-F238E27FC236}">
                <a16:creationId xmlns:a16="http://schemas.microsoft.com/office/drawing/2014/main" id="{FD7A6878-B243-42E6-87A2-4CFD62F6BCC6}"/>
              </a:ext>
            </a:extLst>
          </p:cNvPr>
          <p:cNvSpPr>
            <a:spLocks noGrp="1"/>
          </p:cNvSpPr>
          <p:nvPr>
            <p:ph type="body" sz="quarter" idx="14"/>
          </p:nvPr>
        </p:nvSpPr>
        <p:spPr>
          <a:xfrm>
            <a:off x="431371" y="2084851"/>
            <a:ext cx="5472608" cy="4032448"/>
          </a:xfrm>
        </p:spPr>
        <p:txBody>
          <a:bodyPr>
            <a:normAutofit/>
          </a:bodyPr>
          <a:lstStyle/>
          <a:p>
            <a:pPr marL="0" indent="0">
              <a:buNone/>
            </a:pPr>
            <a:r>
              <a:rPr lang="sv-SE" i="1" dirty="0"/>
              <a:t>Arrangemang i naturen </a:t>
            </a:r>
            <a:r>
              <a:rPr lang="sv-SE" dirty="0"/>
              <a:t>kompletterar:</a:t>
            </a:r>
          </a:p>
          <a:p>
            <a:pPr marL="380990" indent="-380990"/>
            <a:r>
              <a:rPr lang="sv-SE" dirty="0"/>
              <a:t>den befintliga </a:t>
            </a:r>
            <a:r>
              <a:rPr lang="sv-SE" i="1" dirty="0"/>
              <a:t>Vägledning om organiserat friluftsliv och naturturism i skyddad natur</a:t>
            </a:r>
            <a:r>
              <a:rPr lang="sv-SE" dirty="0"/>
              <a:t> och </a:t>
            </a:r>
          </a:p>
          <a:p>
            <a:pPr marL="380990" indent="-380990"/>
            <a:r>
              <a:rPr lang="sv-SE" dirty="0"/>
              <a:t>handboken </a:t>
            </a:r>
            <a:r>
              <a:rPr lang="sv-SE" i="1" dirty="0"/>
              <a:t>Anmälan för samråd enligt 12 kap. 6 § miljöbalken</a:t>
            </a:r>
            <a:endParaRPr lang="sv-SE" dirty="0"/>
          </a:p>
          <a:p>
            <a:endParaRPr lang="sv-SE" dirty="0"/>
          </a:p>
        </p:txBody>
      </p:sp>
      <p:sp>
        <p:nvSpPr>
          <p:cNvPr id="4" name="Rubrik 3">
            <a:extLst>
              <a:ext uri="{FF2B5EF4-FFF2-40B4-BE49-F238E27FC236}">
                <a16:creationId xmlns:a16="http://schemas.microsoft.com/office/drawing/2014/main" id="{187D69B4-F131-4338-AD1C-EC03383ABECB}"/>
              </a:ext>
            </a:extLst>
          </p:cNvPr>
          <p:cNvSpPr>
            <a:spLocks noGrp="1"/>
          </p:cNvSpPr>
          <p:nvPr>
            <p:ph type="title"/>
          </p:nvPr>
        </p:nvSpPr>
        <p:spPr/>
        <p:txBody>
          <a:bodyPr anchor="t">
            <a:normAutofit/>
          </a:bodyPr>
          <a:lstStyle/>
          <a:p>
            <a:r>
              <a:rPr lang="sv-SE" dirty="0">
                <a:solidFill>
                  <a:schemeClr val="tx1"/>
                </a:solidFill>
              </a:rPr>
              <a:t>Annan vägledning</a:t>
            </a:r>
          </a:p>
        </p:txBody>
      </p:sp>
      <p:pic>
        <p:nvPicPr>
          <p:cNvPr id="8" name="Picture 2">
            <a:extLst>
              <a:ext uri="{FF2B5EF4-FFF2-40B4-BE49-F238E27FC236}">
                <a16:creationId xmlns:a16="http://schemas.microsoft.com/office/drawing/2014/main" id="{822F4168-2EAF-49E9-822D-5336FC10CC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46" t="16099" r="17643" b="6250"/>
          <a:stretch/>
        </p:blipFill>
        <p:spPr bwMode="auto">
          <a:xfrm rot="1437323">
            <a:off x="7233816" y="479090"/>
            <a:ext cx="2990225" cy="3874380"/>
          </a:xfrm>
          <a:prstGeom prst="rect">
            <a:avLst/>
          </a:prstGeom>
          <a:solidFill>
            <a:schemeClr val="accent1"/>
          </a:solidFill>
          <a:ln w="9525">
            <a:solidFill>
              <a:schemeClr val="tx1"/>
            </a:solidFill>
            <a:miter lim="800000"/>
            <a:headEnd/>
            <a:tailEnd/>
          </a:ln>
        </p:spPr>
      </p:pic>
      <p:pic>
        <p:nvPicPr>
          <p:cNvPr id="7" name="Bildobjekt 6">
            <a:extLst>
              <a:ext uri="{FF2B5EF4-FFF2-40B4-BE49-F238E27FC236}">
                <a16:creationId xmlns:a16="http://schemas.microsoft.com/office/drawing/2014/main" id="{C0BCFAA5-FB52-46A2-BF99-5B9F7A219BB9}"/>
              </a:ext>
            </a:extLst>
          </p:cNvPr>
          <p:cNvPicPr>
            <a:picLocks noChangeAspect="1"/>
          </p:cNvPicPr>
          <p:nvPr/>
        </p:nvPicPr>
        <p:blipFill rotWithShape="1">
          <a:blip r:embed="rId3"/>
          <a:srcRect l="20863" t="16157" r="63176" b="5201"/>
          <a:stretch/>
        </p:blipFill>
        <p:spPr>
          <a:xfrm rot="1217062">
            <a:off x="8778290" y="2604858"/>
            <a:ext cx="2452063" cy="3397917"/>
          </a:xfrm>
          <a:prstGeom prst="rect">
            <a:avLst/>
          </a:prstGeom>
          <a:ln>
            <a:solidFill>
              <a:schemeClr val="tx1"/>
            </a:solidFill>
          </a:ln>
        </p:spPr>
      </p:pic>
    </p:spTree>
    <p:extLst>
      <p:ext uri="{BB962C8B-B14F-4D97-AF65-F5344CB8AC3E}">
        <p14:creationId xmlns:p14="http://schemas.microsoft.com/office/powerpoint/2010/main" val="119502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7A2F64B0-E21A-47C6-BCE2-498A45D6B725}"/>
              </a:ext>
            </a:extLst>
          </p:cNvPr>
          <p:cNvSpPr>
            <a:spLocks noGrp="1"/>
          </p:cNvSpPr>
          <p:nvPr>
            <p:ph type="sldNum" sz="quarter" idx="12"/>
          </p:nvPr>
        </p:nvSpPr>
        <p:spPr>
          <a:xfrm>
            <a:off x="9113440" y="6492875"/>
            <a:ext cx="2743200" cy="365125"/>
          </a:xfrm>
        </p:spPr>
        <p:txBody>
          <a:bodyPr anchor="ctr">
            <a:normAutofit/>
          </a:bodyPr>
          <a:lstStyle/>
          <a:p>
            <a:pPr>
              <a:spcAft>
                <a:spcPts val="800"/>
              </a:spcAft>
            </a:pPr>
            <a:fld id="{1844E2AD-2CA4-4022-8F3B-D585D66E2E30}" type="slidenum">
              <a:rPr lang="sv-SE" smtClean="0"/>
              <a:pPr>
                <a:spcAft>
                  <a:spcPts val="800"/>
                </a:spcAft>
              </a:pPr>
              <a:t>2</a:t>
            </a:fld>
            <a:endParaRPr lang="sv-SE"/>
          </a:p>
        </p:txBody>
      </p:sp>
      <p:sp>
        <p:nvSpPr>
          <p:cNvPr id="10" name="Platshållare för text 9">
            <a:extLst>
              <a:ext uri="{FF2B5EF4-FFF2-40B4-BE49-F238E27FC236}">
                <a16:creationId xmlns:a16="http://schemas.microsoft.com/office/drawing/2014/main" id="{848AB5F1-2A62-4FF6-97D3-B1DF28793EBA}"/>
              </a:ext>
            </a:extLst>
          </p:cNvPr>
          <p:cNvSpPr>
            <a:spLocks noGrp="1"/>
          </p:cNvSpPr>
          <p:nvPr>
            <p:ph type="body" sz="quarter" idx="14"/>
          </p:nvPr>
        </p:nvSpPr>
        <p:spPr>
          <a:xfrm>
            <a:off x="431371" y="2084851"/>
            <a:ext cx="7776864" cy="4032448"/>
          </a:xfrm>
        </p:spPr>
        <p:txBody>
          <a:bodyPr>
            <a:normAutofit/>
          </a:bodyPr>
          <a:lstStyle/>
          <a:p>
            <a:r>
              <a:rPr lang="sv-SE" dirty="0"/>
              <a:t>Allemansrätten</a:t>
            </a:r>
          </a:p>
          <a:p>
            <a:r>
              <a:rPr lang="sv-SE" dirty="0"/>
              <a:t>Forsränningsmålet</a:t>
            </a:r>
          </a:p>
          <a:p>
            <a:pPr marL="914377" lvl="1" indent="-457189">
              <a:buFont typeface="+mj-lt"/>
              <a:buAutoNum type="arabicPeriod"/>
            </a:pPr>
            <a:r>
              <a:rPr lang="sv-SE"/>
              <a:t>Nämnvärd skada eller olägenhet, vilket gäller vid enskilt nyttjande. </a:t>
            </a:r>
          </a:p>
          <a:p>
            <a:pPr marL="914377" lvl="1" indent="-457189">
              <a:buFont typeface="+mj-lt"/>
              <a:buAutoNum type="arabicPeriod"/>
            </a:pPr>
            <a:r>
              <a:rPr lang="sv-SE"/>
              <a:t>Påtaglig skada eller olägenhet, vilket gäller vid kollektivt nyttjande, i organiserade och/eller kommersiella former. </a:t>
            </a:r>
          </a:p>
          <a:p>
            <a:r>
              <a:rPr lang="sv-SE" dirty="0"/>
              <a:t>Plats, tid och aktivitet</a:t>
            </a:r>
          </a:p>
          <a:p>
            <a:pPr marL="457189" lvl="1" indent="0">
              <a:buNone/>
            </a:pPr>
            <a:endParaRPr lang="sv-SE" dirty="0"/>
          </a:p>
        </p:txBody>
      </p:sp>
      <p:sp>
        <p:nvSpPr>
          <p:cNvPr id="8" name="Rubrik 7">
            <a:extLst>
              <a:ext uri="{FF2B5EF4-FFF2-40B4-BE49-F238E27FC236}">
                <a16:creationId xmlns:a16="http://schemas.microsoft.com/office/drawing/2014/main" id="{1C87355A-6F56-40B1-BBA2-B9BC964E41DC}"/>
              </a:ext>
            </a:extLst>
          </p:cNvPr>
          <p:cNvSpPr>
            <a:spLocks noGrp="1"/>
          </p:cNvSpPr>
          <p:nvPr>
            <p:ph type="title"/>
          </p:nvPr>
        </p:nvSpPr>
        <p:spPr>
          <a:xfrm>
            <a:off x="431371" y="356659"/>
            <a:ext cx="7776864" cy="1536171"/>
          </a:xfrm>
        </p:spPr>
        <p:txBody>
          <a:bodyPr anchor="t">
            <a:normAutofit/>
          </a:bodyPr>
          <a:lstStyle/>
          <a:p>
            <a:r>
              <a:rPr lang="sv-SE" dirty="0">
                <a:solidFill>
                  <a:schemeClr val="tx1"/>
                </a:solidFill>
              </a:rPr>
              <a:t>Grundläggande förutsättningar</a:t>
            </a:r>
          </a:p>
        </p:txBody>
      </p:sp>
      <p:sp>
        <p:nvSpPr>
          <p:cNvPr id="3" name="Platshållare för bild 2">
            <a:extLst>
              <a:ext uri="{FF2B5EF4-FFF2-40B4-BE49-F238E27FC236}">
                <a16:creationId xmlns:a16="http://schemas.microsoft.com/office/drawing/2014/main" id="{F97074F7-3B7D-C622-D46D-36746378885A}"/>
              </a:ext>
            </a:extLst>
          </p:cNvPr>
          <p:cNvSpPr>
            <a:spLocks noGrp="1"/>
          </p:cNvSpPr>
          <p:nvPr>
            <p:ph type="pic" sz="quarter" idx="13"/>
          </p:nvPr>
        </p:nvSpPr>
        <p:spPr/>
      </p:sp>
    </p:spTree>
    <p:extLst>
      <p:ext uri="{BB962C8B-B14F-4D97-AF65-F5344CB8AC3E}">
        <p14:creationId xmlns:p14="http://schemas.microsoft.com/office/powerpoint/2010/main" val="118043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EE95724-35B1-4B77-AD64-15DC1BC2EE6F}"/>
              </a:ext>
            </a:extLst>
          </p:cNvPr>
          <p:cNvSpPr>
            <a:spLocks noGrp="1"/>
          </p:cNvSpPr>
          <p:nvPr>
            <p:ph type="sldNum" sz="quarter" idx="12"/>
          </p:nvPr>
        </p:nvSpPr>
        <p:spPr>
          <a:xfrm>
            <a:off x="9113440" y="6492875"/>
            <a:ext cx="2743200" cy="365125"/>
          </a:xfrm>
        </p:spPr>
        <p:txBody>
          <a:bodyPr anchor="ctr">
            <a:normAutofit/>
          </a:bodyPr>
          <a:lstStyle/>
          <a:p>
            <a:pPr>
              <a:spcAft>
                <a:spcPts val="800"/>
              </a:spcAft>
            </a:pPr>
            <a:fld id="{1844E2AD-2CA4-4022-8F3B-D585D66E2E30}" type="slidenum">
              <a:rPr lang="sv-SE" smtClean="0"/>
              <a:pPr>
                <a:spcAft>
                  <a:spcPts val="800"/>
                </a:spcAft>
              </a:pPr>
              <a:t>3</a:t>
            </a:fld>
            <a:endParaRPr lang="sv-SE"/>
          </a:p>
        </p:txBody>
      </p:sp>
      <p:sp>
        <p:nvSpPr>
          <p:cNvPr id="9" name="Platshållare för text 8">
            <a:extLst>
              <a:ext uri="{FF2B5EF4-FFF2-40B4-BE49-F238E27FC236}">
                <a16:creationId xmlns:a16="http://schemas.microsoft.com/office/drawing/2014/main" id="{E0EF563D-6E47-4CC6-94E0-46636E55345C}"/>
              </a:ext>
            </a:extLst>
          </p:cNvPr>
          <p:cNvSpPr>
            <a:spLocks noGrp="1"/>
          </p:cNvSpPr>
          <p:nvPr>
            <p:ph type="body" sz="quarter" idx="14"/>
          </p:nvPr>
        </p:nvSpPr>
        <p:spPr>
          <a:xfrm>
            <a:off x="431371" y="2084851"/>
            <a:ext cx="6240693" cy="4032448"/>
          </a:xfrm>
        </p:spPr>
        <p:txBody>
          <a:bodyPr>
            <a:normAutofit/>
          </a:bodyPr>
          <a:lstStyle/>
          <a:p>
            <a:pPr marL="0" indent="0">
              <a:buNone/>
            </a:pPr>
            <a:r>
              <a:rPr lang="sv-SE"/>
              <a:t>För att i detta sammanhang skilja ut arrangemang från annat organiserat friluftsliv i naturen behöver följande kriterier uppfyllas; </a:t>
            </a:r>
          </a:p>
          <a:p>
            <a:r>
              <a:rPr lang="sv-SE"/>
              <a:t>Aktiviteten utförs i naturen, dvs utomhus och inte (enbart) på en befintlig arena eller hårdgjord yta. </a:t>
            </a:r>
          </a:p>
          <a:p>
            <a:r>
              <a:rPr lang="sv-SE"/>
              <a:t>Det finns en inbjudan/beskrivning och/eller en dokumentation till exempel deltagar- eller resultatlista eller liknande. </a:t>
            </a:r>
          </a:p>
          <a:p>
            <a:r>
              <a:rPr lang="sv-SE"/>
              <a:t>Det finns en tydlig tid och plats för aktiviteten. </a:t>
            </a:r>
          </a:p>
          <a:p>
            <a:r>
              <a:rPr lang="sv-SE"/>
              <a:t>Platsen har oftast iordningsställts i någon form. </a:t>
            </a:r>
          </a:p>
          <a:p>
            <a:endParaRPr lang="sv-SE"/>
          </a:p>
        </p:txBody>
      </p:sp>
      <p:sp>
        <p:nvSpPr>
          <p:cNvPr id="7" name="Rubrik 6">
            <a:extLst>
              <a:ext uri="{FF2B5EF4-FFF2-40B4-BE49-F238E27FC236}">
                <a16:creationId xmlns:a16="http://schemas.microsoft.com/office/drawing/2014/main" id="{ABFE8E4D-5681-47AD-AB32-A71C8354C4F6}"/>
              </a:ext>
            </a:extLst>
          </p:cNvPr>
          <p:cNvSpPr>
            <a:spLocks noGrp="1"/>
          </p:cNvSpPr>
          <p:nvPr>
            <p:ph type="title"/>
          </p:nvPr>
        </p:nvSpPr>
        <p:spPr>
          <a:xfrm>
            <a:off x="431371" y="356660"/>
            <a:ext cx="6240693" cy="1536171"/>
          </a:xfrm>
        </p:spPr>
        <p:txBody>
          <a:bodyPr anchor="t">
            <a:normAutofit/>
          </a:bodyPr>
          <a:lstStyle/>
          <a:p>
            <a:r>
              <a:rPr lang="sv-SE" dirty="0">
                <a:solidFill>
                  <a:schemeClr val="tx1"/>
                </a:solidFill>
              </a:rPr>
              <a:t>Vad är ett arrangemang?</a:t>
            </a:r>
          </a:p>
        </p:txBody>
      </p:sp>
      <p:sp>
        <p:nvSpPr>
          <p:cNvPr id="3" name="Platshållare för bild 2">
            <a:extLst>
              <a:ext uri="{FF2B5EF4-FFF2-40B4-BE49-F238E27FC236}">
                <a16:creationId xmlns:a16="http://schemas.microsoft.com/office/drawing/2014/main" id="{0760EA50-7C9E-7F47-D8B2-45DF6780F473}"/>
              </a:ext>
            </a:extLst>
          </p:cNvPr>
          <p:cNvSpPr>
            <a:spLocks noGrp="1"/>
          </p:cNvSpPr>
          <p:nvPr>
            <p:ph type="pic" sz="quarter" idx="16"/>
          </p:nvPr>
        </p:nvSpPr>
        <p:spPr/>
      </p:sp>
    </p:spTree>
    <p:extLst>
      <p:ext uri="{BB962C8B-B14F-4D97-AF65-F5344CB8AC3E}">
        <p14:creationId xmlns:p14="http://schemas.microsoft.com/office/powerpoint/2010/main" val="394629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53231DF-7274-4CC6-B7E8-001D9CB1169D}"/>
              </a:ext>
            </a:extLst>
          </p:cNvPr>
          <p:cNvSpPr>
            <a:spLocks noGrp="1"/>
          </p:cNvSpPr>
          <p:nvPr>
            <p:ph type="sldNum" sz="quarter" idx="12"/>
          </p:nvPr>
        </p:nvSpPr>
        <p:spPr>
          <a:xfrm>
            <a:off x="9113440" y="6492875"/>
            <a:ext cx="2743200" cy="365125"/>
          </a:xfrm>
        </p:spPr>
        <p:txBody>
          <a:bodyPr anchor="ctr">
            <a:normAutofit/>
          </a:bodyPr>
          <a:lstStyle/>
          <a:p>
            <a:pPr>
              <a:spcAft>
                <a:spcPts val="800"/>
              </a:spcAft>
            </a:pPr>
            <a:fld id="{1844E2AD-2CA4-4022-8F3B-D585D66E2E30}" type="slidenum">
              <a:rPr lang="sv-SE" smtClean="0"/>
              <a:pPr>
                <a:spcAft>
                  <a:spcPts val="800"/>
                </a:spcAft>
              </a:pPr>
              <a:t>4</a:t>
            </a:fld>
            <a:endParaRPr lang="sv-SE"/>
          </a:p>
        </p:txBody>
      </p:sp>
      <p:sp>
        <p:nvSpPr>
          <p:cNvPr id="5" name="Platshållare för text 4">
            <a:extLst>
              <a:ext uri="{FF2B5EF4-FFF2-40B4-BE49-F238E27FC236}">
                <a16:creationId xmlns:a16="http://schemas.microsoft.com/office/drawing/2014/main" id="{A7A01259-8868-4E89-B3D5-14DF32D70987}"/>
              </a:ext>
            </a:extLst>
          </p:cNvPr>
          <p:cNvSpPr>
            <a:spLocks noGrp="1"/>
          </p:cNvSpPr>
          <p:nvPr>
            <p:ph type="body" sz="quarter" idx="14"/>
          </p:nvPr>
        </p:nvSpPr>
        <p:spPr>
          <a:xfrm>
            <a:off x="431371" y="1412776"/>
            <a:ext cx="6240693" cy="4608512"/>
          </a:xfrm>
        </p:spPr>
        <p:txBody>
          <a:bodyPr>
            <a:normAutofit/>
          </a:bodyPr>
          <a:lstStyle/>
          <a:p>
            <a:pPr marL="0" indent="0">
              <a:buNone/>
            </a:pPr>
            <a:r>
              <a:rPr lang="sv-SE" sz="1867" dirty="0"/>
              <a:t>Arrangören är den som tar initiativet, planerar och bjuder in till aktiviteter i naturen. Arrangören kan vara: </a:t>
            </a:r>
          </a:p>
          <a:p>
            <a:r>
              <a:rPr lang="sv-SE" sz="1867" dirty="0"/>
              <a:t>privat (familjebaserat eller i kompisgäng), </a:t>
            </a:r>
          </a:p>
          <a:p>
            <a:r>
              <a:rPr lang="sv-SE" sz="1867" dirty="0"/>
              <a:t>ideellt/idéburet organiserade (Communitys7, friluftslivsorganisationer, idrottsorganisationer, miljöorganisationer), </a:t>
            </a:r>
          </a:p>
          <a:p>
            <a:r>
              <a:rPr lang="sv-SE" sz="1867" dirty="0"/>
              <a:t>offentligt organiserade (friluftsstiftelser, skola, barnomsorg), </a:t>
            </a:r>
          </a:p>
          <a:p>
            <a:r>
              <a:rPr lang="sv-SE" sz="1867" dirty="0"/>
              <a:t>kommersiellt organiserade (naturturismföretag och företag som arrangerar till exempel olika former av lopp och andra aktiviteter). </a:t>
            </a:r>
          </a:p>
          <a:p>
            <a:endParaRPr lang="sv-SE" sz="1867" dirty="0"/>
          </a:p>
          <a:p>
            <a:pPr marL="0" indent="0">
              <a:buNone/>
            </a:pPr>
            <a:r>
              <a:rPr lang="sv-SE" sz="1867" dirty="0"/>
              <a:t>Samtliga organisationsformer ovan omfattas av samma regler och lagar. </a:t>
            </a:r>
            <a:r>
              <a:rPr lang="sv-SE" sz="1867" i="1" dirty="0"/>
              <a:t>Arrangemang i naturen </a:t>
            </a:r>
            <a:r>
              <a:rPr lang="sv-SE" sz="1867" dirty="0"/>
              <a:t>gäller därför alla typer av arrangörer och alla typer av arrangemang i naturen. </a:t>
            </a:r>
          </a:p>
        </p:txBody>
      </p:sp>
      <p:sp>
        <p:nvSpPr>
          <p:cNvPr id="6" name="Rubrik 5">
            <a:extLst>
              <a:ext uri="{FF2B5EF4-FFF2-40B4-BE49-F238E27FC236}">
                <a16:creationId xmlns:a16="http://schemas.microsoft.com/office/drawing/2014/main" id="{87E446FC-C129-431C-A016-387E4CBB7D94}"/>
              </a:ext>
            </a:extLst>
          </p:cNvPr>
          <p:cNvSpPr>
            <a:spLocks noGrp="1"/>
          </p:cNvSpPr>
          <p:nvPr>
            <p:ph type="title"/>
          </p:nvPr>
        </p:nvSpPr>
        <p:spPr>
          <a:xfrm>
            <a:off x="431371" y="356660"/>
            <a:ext cx="6240693" cy="1536171"/>
          </a:xfrm>
        </p:spPr>
        <p:txBody>
          <a:bodyPr anchor="t">
            <a:normAutofit/>
          </a:bodyPr>
          <a:lstStyle/>
          <a:p>
            <a:r>
              <a:rPr lang="sv-SE" dirty="0">
                <a:solidFill>
                  <a:schemeClr val="tx1"/>
                </a:solidFill>
              </a:rPr>
              <a:t>Vem är arrangör?</a:t>
            </a:r>
          </a:p>
        </p:txBody>
      </p:sp>
      <p:sp>
        <p:nvSpPr>
          <p:cNvPr id="7" name="Platshållare för bild 6">
            <a:extLst>
              <a:ext uri="{FF2B5EF4-FFF2-40B4-BE49-F238E27FC236}">
                <a16:creationId xmlns:a16="http://schemas.microsoft.com/office/drawing/2014/main" id="{B8F525D8-F00E-7BD4-86E0-8783BE78D816}"/>
              </a:ext>
            </a:extLst>
          </p:cNvPr>
          <p:cNvSpPr>
            <a:spLocks noGrp="1"/>
          </p:cNvSpPr>
          <p:nvPr>
            <p:ph type="pic" sz="quarter" idx="16"/>
          </p:nvPr>
        </p:nvSpPr>
        <p:spPr/>
      </p:sp>
    </p:spTree>
    <p:extLst>
      <p:ext uri="{BB962C8B-B14F-4D97-AF65-F5344CB8AC3E}">
        <p14:creationId xmlns:p14="http://schemas.microsoft.com/office/powerpoint/2010/main" val="381209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37D68FA1-FA89-4029-A685-800EBBBB22DB}"/>
              </a:ext>
            </a:extLst>
          </p:cNvPr>
          <p:cNvSpPr>
            <a:spLocks noGrp="1"/>
          </p:cNvSpPr>
          <p:nvPr>
            <p:ph type="sldNum" sz="quarter" idx="12"/>
          </p:nvPr>
        </p:nvSpPr>
        <p:spPr/>
        <p:txBody>
          <a:bodyPr/>
          <a:lstStyle/>
          <a:p>
            <a:fld id="{1844E2AD-2CA4-4022-8F3B-D585D66E2E30}" type="slidenum">
              <a:rPr lang="sv-SE" smtClean="0"/>
              <a:pPr/>
              <a:t>5</a:t>
            </a:fld>
            <a:endParaRPr lang="sv-SE" dirty="0"/>
          </a:p>
        </p:txBody>
      </p:sp>
      <p:sp>
        <p:nvSpPr>
          <p:cNvPr id="4" name="Rubrik 3">
            <a:extLst>
              <a:ext uri="{FF2B5EF4-FFF2-40B4-BE49-F238E27FC236}">
                <a16:creationId xmlns:a16="http://schemas.microsoft.com/office/drawing/2014/main" id="{7F8367C0-1C54-4819-ACC1-AA8824E3F51E}"/>
              </a:ext>
            </a:extLst>
          </p:cNvPr>
          <p:cNvSpPr>
            <a:spLocks noGrp="1"/>
          </p:cNvSpPr>
          <p:nvPr>
            <p:ph type="title"/>
          </p:nvPr>
        </p:nvSpPr>
        <p:spPr/>
        <p:txBody>
          <a:bodyPr/>
          <a:lstStyle/>
          <a:p>
            <a:pPr algn="ctr"/>
            <a:r>
              <a:rPr lang="sv-SE" dirty="0">
                <a:solidFill>
                  <a:schemeClr val="tx1"/>
                </a:solidFill>
              </a:rPr>
              <a:t>Relation mellan parter</a:t>
            </a:r>
          </a:p>
        </p:txBody>
      </p:sp>
      <p:sp>
        <p:nvSpPr>
          <p:cNvPr id="17" name="Rubrik 6">
            <a:extLst>
              <a:ext uri="{FF2B5EF4-FFF2-40B4-BE49-F238E27FC236}">
                <a16:creationId xmlns:a16="http://schemas.microsoft.com/office/drawing/2014/main" id="{453DE6DA-7529-4E18-BC9C-79D279976343}"/>
              </a:ext>
            </a:extLst>
          </p:cNvPr>
          <p:cNvSpPr txBox="1">
            <a:spLocks/>
          </p:cNvSpPr>
          <p:nvPr/>
        </p:nvSpPr>
        <p:spPr>
          <a:xfrm>
            <a:off x="3695734" y="5409193"/>
            <a:ext cx="4704521" cy="804116"/>
          </a:xfrm>
          <a:prstGeom prst="rect">
            <a:avLst/>
          </a:prstGeom>
        </p:spPr>
        <p:style>
          <a:lnRef idx="2">
            <a:schemeClr val="dk1"/>
          </a:lnRef>
          <a:fillRef idx="1">
            <a:schemeClr val="lt1"/>
          </a:fillRef>
          <a:effectRef idx="0">
            <a:schemeClr val="dk1"/>
          </a:effectRef>
          <a:fontRef idx="minor">
            <a:schemeClr val="dk1"/>
          </a:fontRef>
        </p:style>
        <p:txBody>
          <a:bodyPr vert="horz" lIns="162560" tIns="81280" rIns="162560" bIns="81280" rtlCol="0" anchor="t">
            <a:noAutofit/>
          </a:bodyPr>
          <a:lstStyle>
            <a:lvl1pPr algn="l"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pPr algn="ctr"/>
            <a:r>
              <a:rPr lang="sv-SE" sz="3733" dirty="0">
                <a:solidFill>
                  <a:schemeClr val="tx1"/>
                </a:solidFill>
              </a:rPr>
              <a:t>arrangören</a:t>
            </a:r>
          </a:p>
        </p:txBody>
      </p:sp>
      <p:sp>
        <p:nvSpPr>
          <p:cNvPr id="18" name="Rubrik 6">
            <a:extLst>
              <a:ext uri="{FF2B5EF4-FFF2-40B4-BE49-F238E27FC236}">
                <a16:creationId xmlns:a16="http://schemas.microsoft.com/office/drawing/2014/main" id="{68E642FF-3930-4A16-A6EF-D785E4041343}"/>
              </a:ext>
            </a:extLst>
          </p:cNvPr>
          <p:cNvSpPr txBox="1">
            <a:spLocks/>
          </p:cNvSpPr>
          <p:nvPr/>
        </p:nvSpPr>
        <p:spPr>
          <a:xfrm>
            <a:off x="7299868" y="1692412"/>
            <a:ext cx="4460761" cy="1511921"/>
          </a:xfrm>
          <a:prstGeom prst="rect">
            <a:avLst/>
          </a:prstGeom>
        </p:spPr>
        <p:style>
          <a:lnRef idx="2">
            <a:schemeClr val="dk1"/>
          </a:lnRef>
          <a:fillRef idx="1">
            <a:schemeClr val="lt1"/>
          </a:fillRef>
          <a:effectRef idx="0">
            <a:schemeClr val="dk1"/>
          </a:effectRef>
          <a:fontRef idx="minor">
            <a:schemeClr val="dk1"/>
          </a:fontRef>
        </p:style>
        <p:txBody>
          <a:bodyPr vert="horz" lIns="162560" tIns="81280" rIns="162560" bIns="81280" rtlCol="0" anchor="t">
            <a:noAutofit/>
          </a:bodyPr>
          <a:lstStyle>
            <a:lvl1pPr algn="l"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pPr algn="ctr"/>
            <a:r>
              <a:rPr lang="sv-SE" sz="3200" dirty="0">
                <a:solidFill>
                  <a:schemeClr val="tx1"/>
                </a:solidFill>
              </a:rPr>
              <a:t>Markägare/</a:t>
            </a:r>
          </a:p>
          <a:p>
            <a:pPr algn="ctr"/>
            <a:r>
              <a:rPr lang="sv-SE" sz="3200" dirty="0">
                <a:solidFill>
                  <a:schemeClr val="tx1"/>
                </a:solidFill>
              </a:rPr>
              <a:t>rättighets- innehavare</a:t>
            </a:r>
          </a:p>
        </p:txBody>
      </p:sp>
      <p:sp>
        <p:nvSpPr>
          <p:cNvPr id="19" name="Rubrik 6">
            <a:extLst>
              <a:ext uri="{FF2B5EF4-FFF2-40B4-BE49-F238E27FC236}">
                <a16:creationId xmlns:a16="http://schemas.microsoft.com/office/drawing/2014/main" id="{027E468E-BB3F-4417-BFF7-30ED90CFDED4}"/>
              </a:ext>
            </a:extLst>
          </p:cNvPr>
          <p:cNvSpPr txBox="1">
            <a:spLocks/>
          </p:cNvSpPr>
          <p:nvPr/>
        </p:nvSpPr>
        <p:spPr>
          <a:xfrm>
            <a:off x="431372" y="1721511"/>
            <a:ext cx="3803888" cy="1443437"/>
          </a:xfrm>
          <a:prstGeom prst="rect">
            <a:avLst/>
          </a:prstGeom>
        </p:spPr>
        <p:style>
          <a:lnRef idx="2">
            <a:schemeClr val="dk1"/>
          </a:lnRef>
          <a:fillRef idx="1">
            <a:schemeClr val="lt1"/>
          </a:fillRef>
          <a:effectRef idx="0">
            <a:schemeClr val="dk1"/>
          </a:effectRef>
          <a:fontRef idx="minor">
            <a:schemeClr val="dk1"/>
          </a:fontRef>
        </p:style>
        <p:txBody>
          <a:bodyPr vert="horz" lIns="162560" tIns="81280" rIns="162560" bIns="81280" rtlCol="0" anchor="t">
            <a:noAutofit/>
          </a:bodyPr>
          <a:lstStyle>
            <a:lvl1pPr algn="l"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pPr algn="ctr"/>
            <a:r>
              <a:rPr lang="sv-SE" sz="3733" dirty="0">
                <a:solidFill>
                  <a:schemeClr val="tx1"/>
                </a:solidFill>
              </a:rPr>
              <a:t>DET ALLMÄNNA</a:t>
            </a:r>
          </a:p>
        </p:txBody>
      </p:sp>
      <p:cxnSp>
        <p:nvCxnSpPr>
          <p:cNvPr id="20" name="Rak pilkoppling 19">
            <a:extLst>
              <a:ext uri="{FF2B5EF4-FFF2-40B4-BE49-F238E27FC236}">
                <a16:creationId xmlns:a16="http://schemas.microsoft.com/office/drawing/2014/main" id="{953A5E41-9D15-4C4B-B97B-CCC1D5779473}"/>
              </a:ext>
            </a:extLst>
          </p:cNvPr>
          <p:cNvCxnSpPr>
            <a:cxnSpLocks/>
          </p:cNvCxnSpPr>
          <p:nvPr/>
        </p:nvCxnSpPr>
        <p:spPr>
          <a:xfrm flipV="1">
            <a:off x="6628158" y="3627070"/>
            <a:ext cx="1615943" cy="143504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A95FA0AD-6240-45C9-A0CF-2F2C6E1388E5}"/>
              </a:ext>
            </a:extLst>
          </p:cNvPr>
          <p:cNvCxnSpPr>
            <a:cxnSpLocks/>
          </p:cNvCxnSpPr>
          <p:nvPr/>
        </p:nvCxnSpPr>
        <p:spPr>
          <a:xfrm flipH="1" flipV="1">
            <a:off x="3503712" y="3535882"/>
            <a:ext cx="1697555" cy="144343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B7F660FF-687C-4429-883C-53B297A430D4}"/>
              </a:ext>
            </a:extLst>
          </p:cNvPr>
          <p:cNvSpPr txBox="1"/>
          <p:nvPr/>
        </p:nvSpPr>
        <p:spPr>
          <a:xfrm>
            <a:off x="8792403" y="3720915"/>
            <a:ext cx="2331711" cy="748795"/>
          </a:xfrm>
          <a:prstGeom prst="rect">
            <a:avLst/>
          </a:prstGeom>
          <a:noFill/>
        </p:spPr>
        <p:txBody>
          <a:bodyPr wrap="square" rtlCol="0">
            <a:spAutoFit/>
          </a:bodyPr>
          <a:lstStyle/>
          <a:p>
            <a:r>
              <a:rPr lang="sv-SE" sz="2133" dirty="0"/>
              <a:t>Civilrättslig relation – skaffa rådighet</a:t>
            </a:r>
          </a:p>
        </p:txBody>
      </p:sp>
      <p:sp>
        <p:nvSpPr>
          <p:cNvPr id="23" name="textruta 22">
            <a:extLst>
              <a:ext uri="{FF2B5EF4-FFF2-40B4-BE49-F238E27FC236}">
                <a16:creationId xmlns:a16="http://schemas.microsoft.com/office/drawing/2014/main" id="{339913F2-F854-4CB3-95EB-E00C8B8D4D35}"/>
              </a:ext>
            </a:extLst>
          </p:cNvPr>
          <p:cNvSpPr txBox="1"/>
          <p:nvPr/>
        </p:nvSpPr>
        <p:spPr>
          <a:xfrm>
            <a:off x="831778" y="3448453"/>
            <a:ext cx="2337983" cy="2061718"/>
          </a:xfrm>
          <a:prstGeom prst="rect">
            <a:avLst/>
          </a:prstGeom>
          <a:noFill/>
        </p:spPr>
        <p:txBody>
          <a:bodyPr wrap="square" rtlCol="0">
            <a:spAutoFit/>
          </a:bodyPr>
          <a:lstStyle/>
          <a:p>
            <a:r>
              <a:rPr lang="sv-SE" sz="2133" dirty="0"/>
              <a:t>Offentligrättslig relation </a:t>
            </a:r>
          </a:p>
          <a:p>
            <a:r>
              <a:rPr lang="sv-SE" sz="2133" dirty="0"/>
              <a:t>- krav från centrala myndigheter, länsstyrelse och kommun</a:t>
            </a:r>
          </a:p>
        </p:txBody>
      </p:sp>
      <p:pic>
        <p:nvPicPr>
          <p:cNvPr id="24" name="Bildobjekt 23">
            <a:extLst>
              <a:ext uri="{FF2B5EF4-FFF2-40B4-BE49-F238E27FC236}">
                <a16:creationId xmlns:a16="http://schemas.microsoft.com/office/drawing/2014/main" id="{1220483F-2FA6-4947-93AB-35E261FA3C5F}"/>
              </a:ext>
            </a:extLst>
          </p:cNvPr>
          <p:cNvPicPr>
            <a:picLocks noChangeAspect="1"/>
          </p:cNvPicPr>
          <p:nvPr/>
        </p:nvPicPr>
        <p:blipFill>
          <a:blip r:embed="rId2">
            <a:lum bright="70000" contrast="-70000"/>
          </a:blip>
          <a:stretch>
            <a:fillRect/>
          </a:stretch>
        </p:blipFill>
        <p:spPr>
          <a:xfrm>
            <a:off x="4546171" y="2471284"/>
            <a:ext cx="2466072" cy="112381"/>
          </a:xfrm>
          <a:prstGeom prst="rect">
            <a:avLst/>
          </a:prstGeom>
        </p:spPr>
      </p:pic>
    </p:spTree>
    <p:extLst>
      <p:ext uri="{BB962C8B-B14F-4D97-AF65-F5344CB8AC3E}">
        <p14:creationId xmlns:p14="http://schemas.microsoft.com/office/powerpoint/2010/main" val="47192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E37CE21C-463C-4F57-941F-2F1087879882}"/>
              </a:ext>
            </a:extLst>
          </p:cNvPr>
          <p:cNvSpPr>
            <a:spLocks noGrp="1"/>
          </p:cNvSpPr>
          <p:nvPr>
            <p:ph type="sldNum" sz="quarter" idx="12"/>
          </p:nvPr>
        </p:nvSpPr>
        <p:spPr/>
        <p:txBody>
          <a:bodyPr/>
          <a:lstStyle/>
          <a:p>
            <a:fld id="{1844E2AD-2CA4-4022-8F3B-D585D66E2E30}" type="slidenum">
              <a:rPr lang="sv-SE" smtClean="0"/>
              <a:pPr/>
              <a:t>6</a:t>
            </a:fld>
            <a:endParaRPr lang="sv-SE" dirty="0"/>
          </a:p>
        </p:txBody>
      </p:sp>
      <p:sp>
        <p:nvSpPr>
          <p:cNvPr id="4" name="Rubrik 3">
            <a:extLst>
              <a:ext uri="{FF2B5EF4-FFF2-40B4-BE49-F238E27FC236}">
                <a16:creationId xmlns:a16="http://schemas.microsoft.com/office/drawing/2014/main" id="{14D9EB3A-50F2-4A27-8BC4-7B69C99D0207}"/>
              </a:ext>
            </a:extLst>
          </p:cNvPr>
          <p:cNvSpPr>
            <a:spLocks noGrp="1"/>
          </p:cNvSpPr>
          <p:nvPr>
            <p:ph type="title"/>
          </p:nvPr>
        </p:nvSpPr>
        <p:spPr/>
        <p:txBody>
          <a:bodyPr/>
          <a:lstStyle/>
          <a:p>
            <a:r>
              <a:rPr lang="sv-SE" dirty="0">
                <a:solidFill>
                  <a:schemeClr val="tx1"/>
                </a:solidFill>
              </a:rPr>
              <a:t>Relation mellan parterna - Störning</a:t>
            </a:r>
          </a:p>
        </p:txBody>
      </p:sp>
      <p:sp>
        <p:nvSpPr>
          <p:cNvPr id="6" name="Rubrik 6">
            <a:extLst>
              <a:ext uri="{FF2B5EF4-FFF2-40B4-BE49-F238E27FC236}">
                <a16:creationId xmlns:a16="http://schemas.microsoft.com/office/drawing/2014/main" id="{26AC105E-07AE-4D09-BEAF-8A8EBB40C070}"/>
              </a:ext>
            </a:extLst>
          </p:cNvPr>
          <p:cNvSpPr txBox="1">
            <a:spLocks/>
          </p:cNvSpPr>
          <p:nvPr/>
        </p:nvSpPr>
        <p:spPr>
          <a:xfrm>
            <a:off x="959204" y="1670092"/>
            <a:ext cx="3840427" cy="597653"/>
          </a:xfrm>
          <a:prstGeom prst="rect">
            <a:avLst/>
          </a:prstGeom>
        </p:spPr>
        <p:style>
          <a:lnRef idx="2">
            <a:schemeClr val="dk1"/>
          </a:lnRef>
          <a:fillRef idx="1">
            <a:schemeClr val="lt1"/>
          </a:fillRef>
          <a:effectRef idx="0">
            <a:schemeClr val="dk1"/>
          </a:effectRef>
          <a:fontRef idx="minor">
            <a:schemeClr val="dk1"/>
          </a:fontRef>
        </p:style>
        <p:txBody>
          <a:bodyPr vert="horz" lIns="162560" tIns="81280" rIns="162560" bIns="81280" rtlCol="0" anchor="t">
            <a:noAutofit/>
          </a:bodyPr>
          <a:lstStyle>
            <a:lvl1pPr algn="l"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pPr algn="ctr" defTabSz="1625519">
              <a:defRPr/>
            </a:pPr>
            <a:r>
              <a:rPr lang="sv-SE" sz="2489" dirty="0">
                <a:solidFill>
                  <a:schemeClr val="tx1"/>
                </a:solidFill>
              </a:rPr>
              <a:t>DET ALLMÄNNA</a:t>
            </a:r>
          </a:p>
        </p:txBody>
      </p:sp>
      <p:sp>
        <p:nvSpPr>
          <p:cNvPr id="7" name="Rubrik 6">
            <a:extLst>
              <a:ext uri="{FF2B5EF4-FFF2-40B4-BE49-F238E27FC236}">
                <a16:creationId xmlns:a16="http://schemas.microsoft.com/office/drawing/2014/main" id="{3475C6CD-606D-4B32-874F-670313734B86}"/>
              </a:ext>
            </a:extLst>
          </p:cNvPr>
          <p:cNvSpPr txBox="1">
            <a:spLocks/>
          </p:cNvSpPr>
          <p:nvPr/>
        </p:nvSpPr>
        <p:spPr>
          <a:xfrm>
            <a:off x="6864087" y="1555195"/>
            <a:ext cx="4992555" cy="974363"/>
          </a:xfrm>
          <a:prstGeom prst="rect">
            <a:avLst/>
          </a:prstGeom>
        </p:spPr>
        <p:style>
          <a:lnRef idx="2">
            <a:schemeClr val="dk1"/>
          </a:lnRef>
          <a:fillRef idx="1">
            <a:schemeClr val="lt1"/>
          </a:fillRef>
          <a:effectRef idx="0">
            <a:schemeClr val="dk1"/>
          </a:effectRef>
          <a:fontRef idx="minor">
            <a:schemeClr val="dk1"/>
          </a:fontRef>
        </p:style>
        <p:txBody>
          <a:bodyPr vert="horz" lIns="162560" tIns="81280" rIns="162560" bIns="81280" rtlCol="0" anchor="t">
            <a:noAutofit/>
          </a:bodyPr>
          <a:lstStyle>
            <a:lvl1pPr algn="l"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pPr algn="ctr"/>
            <a:r>
              <a:rPr lang="sv-SE" sz="2667" dirty="0">
                <a:solidFill>
                  <a:schemeClr val="tx1"/>
                </a:solidFill>
              </a:rPr>
              <a:t>Markägare/</a:t>
            </a:r>
          </a:p>
          <a:p>
            <a:pPr algn="ctr"/>
            <a:r>
              <a:rPr lang="sv-SE" sz="2667">
                <a:solidFill>
                  <a:schemeClr val="tx1"/>
                </a:solidFill>
              </a:rPr>
              <a:t>rättighetsinnehavare</a:t>
            </a:r>
            <a:endParaRPr lang="sv-SE" sz="2667" dirty="0">
              <a:solidFill>
                <a:schemeClr val="tx1"/>
              </a:solidFill>
            </a:endParaRPr>
          </a:p>
        </p:txBody>
      </p:sp>
      <p:sp>
        <p:nvSpPr>
          <p:cNvPr id="8" name="textruta 7">
            <a:extLst>
              <a:ext uri="{FF2B5EF4-FFF2-40B4-BE49-F238E27FC236}">
                <a16:creationId xmlns:a16="http://schemas.microsoft.com/office/drawing/2014/main" id="{14E51C5B-4431-4DC3-BD3A-87FF2F9BA39D}"/>
              </a:ext>
            </a:extLst>
          </p:cNvPr>
          <p:cNvSpPr txBox="1"/>
          <p:nvPr/>
        </p:nvSpPr>
        <p:spPr>
          <a:xfrm>
            <a:off x="980649" y="3393158"/>
            <a:ext cx="2324073" cy="1405256"/>
          </a:xfrm>
          <a:prstGeom prst="rect">
            <a:avLst/>
          </a:prstGeom>
          <a:noFill/>
          <a:ln w="38100">
            <a:solidFill>
              <a:srgbClr val="FF0000"/>
            </a:solidFill>
          </a:ln>
        </p:spPr>
        <p:txBody>
          <a:bodyPr wrap="square" rtlCol="0">
            <a:spAutoFit/>
          </a:bodyPr>
          <a:lstStyle/>
          <a:p>
            <a:r>
              <a:rPr lang="sv-SE" sz="2133" dirty="0"/>
              <a:t>Störning på skyddsvärda eller hotade arter – allmänna intresset</a:t>
            </a:r>
          </a:p>
        </p:txBody>
      </p:sp>
      <p:sp>
        <p:nvSpPr>
          <p:cNvPr id="9" name="textruta 8">
            <a:extLst>
              <a:ext uri="{FF2B5EF4-FFF2-40B4-BE49-F238E27FC236}">
                <a16:creationId xmlns:a16="http://schemas.microsoft.com/office/drawing/2014/main" id="{FEF8AEC2-71AF-4E91-A427-D532C89BCA0D}"/>
              </a:ext>
            </a:extLst>
          </p:cNvPr>
          <p:cNvSpPr txBox="1"/>
          <p:nvPr/>
        </p:nvSpPr>
        <p:spPr>
          <a:xfrm>
            <a:off x="8592278" y="3639378"/>
            <a:ext cx="2416119" cy="954300"/>
          </a:xfrm>
          <a:prstGeom prst="rect">
            <a:avLst/>
          </a:prstGeom>
          <a:noFill/>
          <a:ln w="38100">
            <a:solidFill>
              <a:srgbClr val="FF0000"/>
            </a:solidFill>
          </a:ln>
        </p:spPr>
        <p:txBody>
          <a:bodyPr wrap="square" rtlCol="0">
            <a:spAutoFit/>
          </a:bodyPr>
          <a:lstStyle/>
          <a:p>
            <a:r>
              <a:rPr lang="sv-SE" sz="1867" dirty="0"/>
              <a:t>Störning på jakt, fiske, vid bostad, tomt osv. – enskilda intresset</a:t>
            </a:r>
          </a:p>
        </p:txBody>
      </p:sp>
      <p:sp>
        <p:nvSpPr>
          <p:cNvPr id="10" name="Rubrik 6">
            <a:extLst>
              <a:ext uri="{FF2B5EF4-FFF2-40B4-BE49-F238E27FC236}">
                <a16:creationId xmlns:a16="http://schemas.microsoft.com/office/drawing/2014/main" id="{D8E09B6F-A16C-4079-AC57-BFB8D2509025}"/>
              </a:ext>
            </a:extLst>
          </p:cNvPr>
          <p:cNvSpPr txBox="1">
            <a:spLocks/>
          </p:cNvSpPr>
          <p:nvPr/>
        </p:nvSpPr>
        <p:spPr>
          <a:xfrm>
            <a:off x="4034502" y="5733256"/>
            <a:ext cx="4096455" cy="560597"/>
          </a:xfrm>
          <a:prstGeom prst="rect">
            <a:avLst/>
          </a:prstGeom>
        </p:spPr>
        <p:style>
          <a:lnRef idx="2">
            <a:schemeClr val="dk1"/>
          </a:lnRef>
          <a:fillRef idx="1">
            <a:schemeClr val="lt1"/>
          </a:fillRef>
          <a:effectRef idx="0">
            <a:schemeClr val="dk1"/>
          </a:effectRef>
          <a:fontRef idx="minor">
            <a:schemeClr val="dk1"/>
          </a:fontRef>
        </p:style>
        <p:txBody>
          <a:bodyPr vert="horz" lIns="162560" tIns="81280" rIns="162560" bIns="81280" rtlCol="0" anchor="t">
            <a:noAutofit/>
          </a:bodyPr>
          <a:lstStyle>
            <a:lvl1pPr algn="l"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pPr algn="ctr" defTabSz="1625519">
              <a:defRPr/>
            </a:pPr>
            <a:r>
              <a:rPr lang="sv-SE" sz="2489">
                <a:solidFill>
                  <a:schemeClr val="tx1"/>
                </a:solidFill>
              </a:rPr>
              <a:t>arrangören</a:t>
            </a:r>
          </a:p>
        </p:txBody>
      </p:sp>
      <p:cxnSp>
        <p:nvCxnSpPr>
          <p:cNvPr id="12" name="Rak pilkoppling 11">
            <a:extLst>
              <a:ext uri="{FF2B5EF4-FFF2-40B4-BE49-F238E27FC236}">
                <a16:creationId xmlns:a16="http://schemas.microsoft.com/office/drawing/2014/main" id="{FF3799D4-1D0F-470A-BA69-4638ED6851D0}"/>
              </a:ext>
            </a:extLst>
          </p:cNvPr>
          <p:cNvCxnSpPr>
            <a:cxnSpLocks/>
          </p:cNvCxnSpPr>
          <p:nvPr/>
        </p:nvCxnSpPr>
        <p:spPr>
          <a:xfrm flipH="1" flipV="1">
            <a:off x="3503712" y="2604427"/>
            <a:ext cx="1728192" cy="258348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AC55FAD8-4BBE-4CFF-9B95-77DD99E83BBF}"/>
              </a:ext>
            </a:extLst>
          </p:cNvPr>
          <p:cNvCxnSpPr>
            <a:cxnSpLocks/>
          </p:cNvCxnSpPr>
          <p:nvPr/>
        </p:nvCxnSpPr>
        <p:spPr>
          <a:xfrm flipV="1">
            <a:off x="6384032" y="2702004"/>
            <a:ext cx="1907483" cy="244920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20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E37CE21C-463C-4F57-941F-2F1087879882}"/>
              </a:ext>
            </a:extLst>
          </p:cNvPr>
          <p:cNvSpPr>
            <a:spLocks noGrp="1"/>
          </p:cNvSpPr>
          <p:nvPr>
            <p:ph type="sldNum" sz="quarter" idx="12"/>
          </p:nvPr>
        </p:nvSpPr>
        <p:spPr/>
        <p:txBody>
          <a:bodyPr/>
          <a:lstStyle/>
          <a:p>
            <a:fld id="{1844E2AD-2CA4-4022-8F3B-D585D66E2E30}" type="slidenum">
              <a:rPr lang="sv-SE" smtClean="0"/>
              <a:pPr/>
              <a:t>7</a:t>
            </a:fld>
            <a:endParaRPr lang="sv-SE" dirty="0"/>
          </a:p>
        </p:txBody>
      </p:sp>
      <p:sp>
        <p:nvSpPr>
          <p:cNvPr id="4" name="Rubrik 3">
            <a:extLst>
              <a:ext uri="{FF2B5EF4-FFF2-40B4-BE49-F238E27FC236}">
                <a16:creationId xmlns:a16="http://schemas.microsoft.com/office/drawing/2014/main" id="{14D9EB3A-50F2-4A27-8BC4-7B69C99D0207}"/>
              </a:ext>
            </a:extLst>
          </p:cNvPr>
          <p:cNvSpPr>
            <a:spLocks noGrp="1"/>
          </p:cNvSpPr>
          <p:nvPr>
            <p:ph type="title"/>
          </p:nvPr>
        </p:nvSpPr>
        <p:spPr/>
        <p:txBody>
          <a:bodyPr/>
          <a:lstStyle/>
          <a:p>
            <a:r>
              <a:rPr lang="sv-SE" dirty="0">
                <a:solidFill>
                  <a:schemeClr val="tx1"/>
                </a:solidFill>
              </a:rPr>
              <a:t>Relation mellan parterna – </a:t>
            </a:r>
            <a:r>
              <a:rPr lang="sv-SE" sz="2667" dirty="0">
                <a:solidFill>
                  <a:schemeClr val="tx1"/>
                </a:solidFill>
              </a:rPr>
              <a:t>Påverkan på mark och naturmiljö</a:t>
            </a:r>
            <a:endParaRPr lang="sv-SE" dirty="0">
              <a:solidFill>
                <a:schemeClr val="tx1"/>
              </a:solidFill>
            </a:endParaRPr>
          </a:p>
        </p:txBody>
      </p:sp>
      <p:sp>
        <p:nvSpPr>
          <p:cNvPr id="6" name="Rubrik 6">
            <a:extLst>
              <a:ext uri="{FF2B5EF4-FFF2-40B4-BE49-F238E27FC236}">
                <a16:creationId xmlns:a16="http://schemas.microsoft.com/office/drawing/2014/main" id="{26AC105E-07AE-4D09-BEAF-8A8EBB40C070}"/>
              </a:ext>
            </a:extLst>
          </p:cNvPr>
          <p:cNvSpPr txBox="1">
            <a:spLocks/>
          </p:cNvSpPr>
          <p:nvPr/>
        </p:nvSpPr>
        <p:spPr>
          <a:xfrm>
            <a:off x="959204" y="1670092"/>
            <a:ext cx="3840427" cy="597653"/>
          </a:xfrm>
          <a:prstGeom prst="rect">
            <a:avLst/>
          </a:prstGeom>
        </p:spPr>
        <p:style>
          <a:lnRef idx="2">
            <a:schemeClr val="dk1"/>
          </a:lnRef>
          <a:fillRef idx="1">
            <a:schemeClr val="lt1"/>
          </a:fillRef>
          <a:effectRef idx="0">
            <a:schemeClr val="dk1"/>
          </a:effectRef>
          <a:fontRef idx="minor">
            <a:schemeClr val="dk1"/>
          </a:fontRef>
        </p:style>
        <p:txBody>
          <a:bodyPr vert="horz" lIns="162560" tIns="81280" rIns="162560" bIns="81280" rtlCol="0" anchor="t">
            <a:noAutofit/>
          </a:bodyPr>
          <a:lstStyle>
            <a:lvl1pPr algn="l"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pPr algn="ctr" defTabSz="1625519">
              <a:defRPr/>
            </a:pPr>
            <a:r>
              <a:rPr lang="sv-SE" sz="2489" dirty="0">
                <a:solidFill>
                  <a:schemeClr val="tx1"/>
                </a:solidFill>
              </a:rPr>
              <a:t>DET ALLMÄNNA</a:t>
            </a:r>
          </a:p>
        </p:txBody>
      </p:sp>
      <p:sp>
        <p:nvSpPr>
          <p:cNvPr id="7" name="Rubrik 6">
            <a:extLst>
              <a:ext uri="{FF2B5EF4-FFF2-40B4-BE49-F238E27FC236}">
                <a16:creationId xmlns:a16="http://schemas.microsoft.com/office/drawing/2014/main" id="{3475C6CD-606D-4B32-874F-670313734B86}"/>
              </a:ext>
            </a:extLst>
          </p:cNvPr>
          <p:cNvSpPr txBox="1">
            <a:spLocks/>
          </p:cNvSpPr>
          <p:nvPr/>
        </p:nvSpPr>
        <p:spPr>
          <a:xfrm>
            <a:off x="6864087" y="1555195"/>
            <a:ext cx="4992555" cy="974363"/>
          </a:xfrm>
          <a:prstGeom prst="rect">
            <a:avLst/>
          </a:prstGeom>
        </p:spPr>
        <p:style>
          <a:lnRef idx="2">
            <a:schemeClr val="dk1"/>
          </a:lnRef>
          <a:fillRef idx="1">
            <a:schemeClr val="lt1"/>
          </a:fillRef>
          <a:effectRef idx="0">
            <a:schemeClr val="dk1"/>
          </a:effectRef>
          <a:fontRef idx="minor">
            <a:schemeClr val="dk1"/>
          </a:fontRef>
        </p:style>
        <p:txBody>
          <a:bodyPr vert="horz" lIns="162560" tIns="81280" rIns="162560" bIns="81280" rtlCol="0" anchor="t">
            <a:noAutofit/>
          </a:bodyPr>
          <a:lstStyle>
            <a:lvl1pPr algn="l"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pPr algn="ctr"/>
            <a:r>
              <a:rPr lang="sv-SE" sz="2667" dirty="0">
                <a:solidFill>
                  <a:schemeClr val="tx1"/>
                </a:solidFill>
              </a:rPr>
              <a:t>Markägare/</a:t>
            </a:r>
          </a:p>
          <a:p>
            <a:pPr algn="ctr"/>
            <a:r>
              <a:rPr lang="sv-SE" sz="2667" dirty="0">
                <a:solidFill>
                  <a:schemeClr val="tx1"/>
                </a:solidFill>
              </a:rPr>
              <a:t>rättighetsinnehavare</a:t>
            </a:r>
          </a:p>
        </p:txBody>
      </p:sp>
      <p:sp>
        <p:nvSpPr>
          <p:cNvPr id="8" name="textruta 7">
            <a:extLst>
              <a:ext uri="{FF2B5EF4-FFF2-40B4-BE49-F238E27FC236}">
                <a16:creationId xmlns:a16="http://schemas.microsoft.com/office/drawing/2014/main" id="{14E51C5B-4431-4DC3-BD3A-87FF2F9BA39D}"/>
              </a:ext>
            </a:extLst>
          </p:cNvPr>
          <p:cNvSpPr txBox="1"/>
          <p:nvPr/>
        </p:nvSpPr>
        <p:spPr>
          <a:xfrm>
            <a:off x="980649" y="3393157"/>
            <a:ext cx="2324073" cy="1733488"/>
          </a:xfrm>
          <a:prstGeom prst="rect">
            <a:avLst/>
          </a:prstGeom>
          <a:noFill/>
          <a:ln w="38100">
            <a:solidFill>
              <a:srgbClr val="FF0000"/>
            </a:solidFill>
          </a:ln>
        </p:spPr>
        <p:txBody>
          <a:bodyPr wrap="square" rtlCol="0">
            <a:spAutoFit/>
          </a:bodyPr>
          <a:lstStyle/>
          <a:p>
            <a:r>
              <a:rPr lang="sv-SE" sz="2133" dirty="0"/>
              <a:t>Skada på värdefull och skyddsvärd natur – negativ påverkan på det allmänna intresset</a:t>
            </a:r>
          </a:p>
        </p:txBody>
      </p:sp>
      <p:sp>
        <p:nvSpPr>
          <p:cNvPr id="9" name="textruta 8">
            <a:extLst>
              <a:ext uri="{FF2B5EF4-FFF2-40B4-BE49-F238E27FC236}">
                <a16:creationId xmlns:a16="http://schemas.microsoft.com/office/drawing/2014/main" id="{FEF8AEC2-71AF-4E91-A427-D532C89BCA0D}"/>
              </a:ext>
            </a:extLst>
          </p:cNvPr>
          <p:cNvSpPr txBox="1"/>
          <p:nvPr/>
        </p:nvSpPr>
        <p:spPr>
          <a:xfrm>
            <a:off x="8592278" y="3639378"/>
            <a:ext cx="2416119" cy="1528945"/>
          </a:xfrm>
          <a:prstGeom prst="rect">
            <a:avLst/>
          </a:prstGeom>
          <a:noFill/>
          <a:ln w="38100">
            <a:solidFill>
              <a:srgbClr val="FF0000"/>
            </a:solidFill>
          </a:ln>
        </p:spPr>
        <p:txBody>
          <a:bodyPr wrap="square" rtlCol="0">
            <a:spAutoFit/>
          </a:bodyPr>
          <a:lstStyle/>
          <a:p>
            <a:pPr defTabSz="1625519">
              <a:defRPr/>
            </a:pPr>
            <a:r>
              <a:rPr lang="sv-SE" sz="1867" dirty="0">
                <a:solidFill>
                  <a:prstClr val="black"/>
                </a:solidFill>
              </a:rPr>
              <a:t>Skada på gröda, ungskog eller annat nyttjande –påtaglig påverkan kopplat till äganderätten</a:t>
            </a:r>
          </a:p>
        </p:txBody>
      </p:sp>
      <p:sp>
        <p:nvSpPr>
          <p:cNvPr id="10" name="Rubrik 6">
            <a:extLst>
              <a:ext uri="{FF2B5EF4-FFF2-40B4-BE49-F238E27FC236}">
                <a16:creationId xmlns:a16="http://schemas.microsoft.com/office/drawing/2014/main" id="{D8E09B6F-A16C-4079-AC57-BFB8D2509025}"/>
              </a:ext>
            </a:extLst>
          </p:cNvPr>
          <p:cNvSpPr txBox="1">
            <a:spLocks/>
          </p:cNvSpPr>
          <p:nvPr/>
        </p:nvSpPr>
        <p:spPr>
          <a:xfrm>
            <a:off x="4034502" y="5733256"/>
            <a:ext cx="4096455" cy="560597"/>
          </a:xfrm>
          <a:prstGeom prst="rect">
            <a:avLst/>
          </a:prstGeom>
        </p:spPr>
        <p:style>
          <a:lnRef idx="2">
            <a:schemeClr val="dk1"/>
          </a:lnRef>
          <a:fillRef idx="1">
            <a:schemeClr val="lt1"/>
          </a:fillRef>
          <a:effectRef idx="0">
            <a:schemeClr val="dk1"/>
          </a:effectRef>
          <a:fontRef idx="minor">
            <a:schemeClr val="dk1"/>
          </a:fontRef>
        </p:style>
        <p:txBody>
          <a:bodyPr vert="horz" lIns="162560" tIns="81280" rIns="162560" bIns="81280" rtlCol="0" anchor="t">
            <a:noAutofit/>
          </a:bodyPr>
          <a:lstStyle>
            <a:lvl1pPr algn="l" defTabSz="914400" rtl="0" eaLnBrk="1" latinLnBrk="0" hangingPunct="1">
              <a:spcBef>
                <a:spcPct val="0"/>
              </a:spcBef>
              <a:buNone/>
              <a:defRPr sz="3000" b="1" kern="1200" cap="all" baseline="0">
                <a:solidFill>
                  <a:srgbClr val="5F5F5F"/>
                </a:solidFill>
                <a:latin typeface="Arial" pitchFamily="34" charset="0"/>
                <a:ea typeface="+mj-ea"/>
                <a:cs typeface="Arial" pitchFamily="34" charset="0"/>
              </a:defRPr>
            </a:lvl1pPr>
          </a:lstStyle>
          <a:p>
            <a:pPr algn="ctr" defTabSz="1625519">
              <a:defRPr/>
            </a:pPr>
            <a:r>
              <a:rPr lang="sv-SE" sz="2489">
                <a:solidFill>
                  <a:schemeClr val="tx1"/>
                </a:solidFill>
              </a:rPr>
              <a:t>arrangören</a:t>
            </a:r>
          </a:p>
        </p:txBody>
      </p:sp>
      <p:cxnSp>
        <p:nvCxnSpPr>
          <p:cNvPr id="12" name="Rak pilkoppling 11">
            <a:extLst>
              <a:ext uri="{FF2B5EF4-FFF2-40B4-BE49-F238E27FC236}">
                <a16:creationId xmlns:a16="http://schemas.microsoft.com/office/drawing/2014/main" id="{FF3799D4-1D0F-470A-BA69-4638ED6851D0}"/>
              </a:ext>
            </a:extLst>
          </p:cNvPr>
          <p:cNvCxnSpPr>
            <a:cxnSpLocks/>
          </p:cNvCxnSpPr>
          <p:nvPr/>
        </p:nvCxnSpPr>
        <p:spPr>
          <a:xfrm flipH="1" flipV="1">
            <a:off x="3503712" y="2604427"/>
            <a:ext cx="1728192" cy="258348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AC55FAD8-4BBE-4CFF-9B95-77DD99E83BBF}"/>
              </a:ext>
            </a:extLst>
          </p:cNvPr>
          <p:cNvCxnSpPr>
            <a:cxnSpLocks/>
          </p:cNvCxnSpPr>
          <p:nvPr/>
        </p:nvCxnSpPr>
        <p:spPr>
          <a:xfrm flipV="1">
            <a:off x="6384032" y="2702004"/>
            <a:ext cx="1907483" cy="244920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2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1B707-D9AA-4082-8ADD-83BAE3E4AEAD}"/>
              </a:ext>
            </a:extLst>
          </p:cNvPr>
          <p:cNvSpPr>
            <a:spLocks noGrp="1"/>
          </p:cNvSpPr>
          <p:nvPr>
            <p:ph type="title"/>
          </p:nvPr>
        </p:nvSpPr>
        <p:spPr>
          <a:xfrm>
            <a:off x="427322" y="129188"/>
            <a:ext cx="11425269" cy="974363"/>
          </a:xfrm>
        </p:spPr>
        <p:txBody>
          <a:bodyPr/>
          <a:lstStyle/>
          <a:p>
            <a:r>
              <a:rPr lang="sv-SE" dirty="0">
                <a:solidFill>
                  <a:schemeClr val="tx1"/>
                </a:solidFill>
              </a:rPr>
              <a:t>Särskild hänsyn under vår- och höstperioden </a:t>
            </a:r>
          </a:p>
        </p:txBody>
      </p:sp>
      <p:sp>
        <p:nvSpPr>
          <p:cNvPr id="3" name="Platshållare för bildnummer 2">
            <a:extLst>
              <a:ext uri="{FF2B5EF4-FFF2-40B4-BE49-F238E27FC236}">
                <a16:creationId xmlns:a16="http://schemas.microsoft.com/office/drawing/2014/main" id="{0CAE8856-A3FA-43EB-93A4-C04F4625900B}"/>
              </a:ext>
            </a:extLst>
          </p:cNvPr>
          <p:cNvSpPr>
            <a:spLocks noGrp="1"/>
          </p:cNvSpPr>
          <p:nvPr>
            <p:ph type="sldNum" sz="quarter" idx="12"/>
          </p:nvPr>
        </p:nvSpPr>
        <p:spPr/>
        <p:txBody>
          <a:bodyPr/>
          <a:lstStyle/>
          <a:p>
            <a:fld id="{1844E2AD-2CA4-4022-8F3B-D585D66E2E30}" type="slidenum">
              <a:rPr lang="sv-SE" smtClean="0"/>
              <a:pPr/>
              <a:t>8</a:t>
            </a:fld>
            <a:endParaRPr lang="sv-SE" dirty="0"/>
          </a:p>
        </p:txBody>
      </p:sp>
      <p:sp>
        <p:nvSpPr>
          <p:cNvPr id="6" name="Platshållare för innehåll 5">
            <a:extLst>
              <a:ext uri="{FF2B5EF4-FFF2-40B4-BE49-F238E27FC236}">
                <a16:creationId xmlns:a16="http://schemas.microsoft.com/office/drawing/2014/main" id="{D7B7FF39-3D1F-44E1-AFD3-A518E3422D3A}"/>
              </a:ext>
            </a:extLst>
          </p:cNvPr>
          <p:cNvSpPr>
            <a:spLocks noGrp="1"/>
          </p:cNvSpPr>
          <p:nvPr>
            <p:ph sz="half" idx="13"/>
          </p:nvPr>
        </p:nvSpPr>
        <p:spPr>
          <a:xfrm>
            <a:off x="427321" y="932723"/>
            <a:ext cx="11041227" cy="3072341"/>
          </a:xfrm>
        </p:spPr>
        <p:txBody>
          <a:bodyPr>
            <a:noAutofit/>
          </a:bodyPr>
          <a:lstStyle/>
          <a:p>
            <a:r>
              <a:rPr lang="sv-SE" sz="2133" b="1" dirty="0"/>
              <a:t>I allmänhet bör följande beaktas under </a:t>
            </a:r>
            <a:r>
              <a:rPr lang="sv-SE" sz="2133" b="1" dirty="0" err="1"/>
              <a:t>vårperioden</a:t>
            </a:r>
            <a:r>
              <a:rPr lang="sv-SE" sz="2133" b="1" dirty="0"/>
              <a:t> – mitten på april – mitten av juli:</a:t>
            </a:r>
          </a:p>
          <a:p>
            <a:pPr marL="380990" indent="-380990"/>
            <a:r>
              <a:rPr lang="sv-SE" sz="1467" b="1" dirty="0"/>
              <a:t>Hänsyn</a:t>
            </a:r>
          </a:p>
          <a:p>
            <a:pPr>
              <a:buFont typeface="Arial" panose="020B0604020202020204" pitchFamily="34" charset="0"/>
              <a:buChar char="•"/>
            </a:pPr>
            <a:r>
              <a:rPr lang="sv-SE" sz="1467" dirty="0"/>
              <a:t>Vilt - </a:t>
            </a:r>
            <a:r>
              <a:rPr lang="sv-SE" sz="1400" dirty="0"/>
              <a:t>arrangör har ett ansvar att anpassa sitt arrangemang så att viltet störs i så liten utsträckning som möjligt. </a:t>
            </a:r>
            <a:endParaRPr lang="sv-SE" sz="1467" dirty="0"/>
          </a:p>
          <a:p>
            <a:pPr>
              <a:buFont typeface="Arial" panose="020B0604020202020204" pitchFamily="34" charset="0"/>
              <a:buChar char="•"/>
            </a:pPr>
            <a:r>
              <a:rPr lang="sv-SE" sz="1467" dirty="0"/>
              <a:t>Renskötsel – stor hänsyn mellan april-juni, undvik stora arrangemang i viktiga kalvningsområden, viktigt med dialog med berörd sameby.</a:t>
            </a:r>
          </a:p>
          <a:p>
            <a:pPr>
              <a:buFont typeface="Arial" panose="020B0604020202020204" pitchFamily="34" charset="0"/>
              <a:buChar char="•"/>
            </a:pPr>
            <a:r>
              <a:rPr lang="sv-SE" sz="1467" dirty="0"/>
              <a:t>Betande tamdjur - undvik att arrangemang genomförs i eller i anslutning till beteshagar, något som är särskilt viktigt då tamboskapen har ungar. </a:t>
            </a:r>
            <a:endParaRPr lang="sv-SE" sz="800" dirty="0"/>
          </a:p>
          <a:p>
            <a:pPr>
              <a:buFont typeface="Arial" panose="020B0604020202020204" pitchFamily="34" charset="0"/>
              <a:buChar char="•"/>
            </a:pPr>
            <a:r>
              <a:rPr lang="sv-SE" sz="1467" dirty="0"/>
              <a:t>Växt och djurliv, högdräktiga djur, nyfödda ungar – undvika större arrangemang.</a:t>
            </a:r>
          </a:p>
          <a:p>
            <a:pPr marL="380990" indent="-380990"/>
            <a:r>
              <a:rPr lang="sv-SE" sz="1467" b="1" dirty="0"/>
              <a:t>Val av plats</a:t>
            </a:r>
          </a:p>
          <a:p>
            <a:pPr>
              <a:buFont typeface="Arial" panose="020B0604020202020204" pitchFamily="34" charset="0"/>
              <a:buChar char="•"/>
            </a:pPr>
            <a:r>
              <a:rPr lang="sv-SE" sz="1467" dirty="0"/>
              <a:t>Marker med rik förekomst av däggdjur och fåglar - undvika eller anpassa arrangemang </a:t>
            </a:r>
          </a:p>
          <a:p>
            <a:pPr>
              <a:buFont typeface="Arial" panose="020B0604020202020204" pitchFamily="34" charset="0"/>
              <a:buChar char="•"/>
            </a:pPr>
            <a:r>
              <a:rPr lang="sv-SE" sz="1467" dirty="0"/>
              <a:t>Blöt/fuktig mark – ha beredskap för att anpassa arrangemanget för att undvika negativ påverkan.</a:t>
            </a:r>
          </a:p>
          <a:p>
            <a:pPr marL="380990" indent="-380990"/>
            <a:r>
              <a:rPr lang="sv-SE" sz="1467" b="1" dirty="0"/>
              <a:t>Utformning av arrangemanget</a:t>
            </a:r>
          </a:p>
          <a:p>
            <a:pPr>
              <a:buFont typeface="Arial" panose="020B0604020202020204" pitchFamily="34" charset="0"/>
              <a:buChar char="•"/>
            </a:pPr>
            <a:r>
              <a:rPr lang="sv-SE" sz="1467" dirty="0"/>
              <a:t>Varaktighet – undvika långa och/eller återkommande arrangemang</a:t>
            </a:r>
          </a:p>
          <a:p>
            <a:pPr>
              <a:buFont typeface="Arial" panose="020B0604020202020204" pitchFamily="34" charset="0"/>
              <a:buChar char="•"/>
            </a:pPr>
            <a:r>
              <a:rPr lang="sv-SE" sz="1467" dirty="0"/>
              <a:t>Frizoner - Vid större arrangemang kan det bli nödvändigt med frizoner, dvs områden som deltagarna inte får beträda under arrangemanget. </a:t>
            </a:r>
          </a:p>
          <a:p>
            <a:pPr>
              <a:buFont typeface="Arial" panose="020B0604020202020204" pitchFamily="34" charset="0"/>
              <a:buChar char="•"/>
            </a:pPr>
            <a:r>
              <a:rPr lang="sv-SE" sz="1467" dirty="0"/>
              <a:t>Banläggning -hur man drar banorna för så att minsta möjliga störning och markskador åstadkoms. </a:t>
            </a:r>
          </a:p>
          <a:p>
            <a:pPr>
              <a:buFont typeface="Arial" panose="020B0604020202020204" pitchFamily="34" charset="0"/>
              <a:buChar char="•"/>
            </a:pPr>
            <a:r>
              <a:rPr lang="sv-SE" sz="1467" dirty="0"/>
              <a:t>Storlek på arrangemang – i normalfallet undvika större arrangemang, om det inte är uppenbart att arrangemanget kan genomföras utan störning på djurlivet.</a:t>
            </a:r>
          </a:p>
          <a:p>
            <a:endParaRPr lang="sv-SE" sz="800" dirty="0"/>
          </a:p>
          <a:p>
            <a:endParaRPr lang="sv-SE" sz="800" dirty="0"/>
          </a:p>
        </p:txBody>
      </p:sp>
    </p:spTree>
    <p:extLst>
      <p:ext uri="{BB962C8B-B14F-4D97-AF65-F5344CB8AC3E}">
        <p14:creationId xmlns:p14="http://schemas.microsoft.com/office/powerpoint/2010/main" val="21312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01B707-D9AA-4082-8ADD-83BAE3E4AEAD}"/>
              </a:ext>
            </a:extLst>
          </p:cNvPr>
          <p:cNvSpPr>
            <a:spLocks noGrp="1"/>
          </p:cNvSpPr>
          <p:nvPr>
            <p:ph type="title"/>
          </p:nvPr>
        </p:nvSpPr>
        <p:spPr/>
        <p:txBody>
          <a:bodyPr/>
          <a:lstStyle/>
          <a:p>
            <a:r>
              <a:rPr lang="sv-SE" dirty="0">
                <a:solidFill>
                  <a:schemeClr val="tx1"/>
                </a:solidFill>
              </a:rPr>
              <a:t>Särskild hänsyn under vår- och höstperioden </a:t>
            </a:r>
          </a:p>
        </p:txBody>
      </p:sp>
      <p:sp>
        <p:nvSpPr>
          <p:cNvPr id="3" name="Platshållare för bildnummer 2">
            <a:extLst>
              <a:ext uri="{FF2B5EF4-FFF2-40B4-BE49-F238E27FC236}">
                <a16:creationId xmlns:a16="http://schemas.microsoft.com/office/drawing/2014/main" id="{0CAE8856-A3FA-43EB-93A4-C04F4625900B}"/>
              </a:ext>
            </a:extLst>
          </p:cNvPr>
          <p:cNvSpPr>
            <a:spLocks noGrp="1"/>
          </p:cNvSpPr>
          <p:nvPr>
            <p:ph type="sldNum" sz="quarter" idx="12"/>
          </p:nvPr>
        </p:nvSpPr>
        <p:spPr/>
        <p:txBody>
          <a:bodyPr/>
          <a:lstStyle/>
          <a:p>
            <a:fld id="{1844E2AD-2CA4-4022-8F3B-D585D66E2E30}" type="slidenum">
              <a:rPr lang="sv-SE" smtClean="0"/>
              <a:pPr/>
              <a:t>9</a:t>
            </a:fld>
            <a:endParaRPr lang="sv-SE" dirty="0"/>
          </a:p>
        </p:txBody>
      </p:sp>
      <p:sp>
        <p:nvSpPr>
          <p:cNvPr id="7" name="Platshållare för innehåll 4">
            <a:extLst>
              <a:ext uri="{FF2B5EF4-FFF2-40B4-BE49-F238E27FC236}">
                <a16:creationId xmlns:a16="http://schemas.microsoft.com/office/drawing/2014/main" id="{7CBF22F5-9911-4638-9844-5693B4398A10}"/>
              </a:ext>
            </a:extLst>
          </p:cNvPr>
          <p:cNvSpPr>
            <a:spLocks noGrp="1"/>
          </p:cNvSpPr>
          <p:nvPr>
            <p:ph sz="half" idx="1"/>
          </p:nvPr>
        </p:nvSpPr>
        <p:spPr>
          <a:xfrm>
            <a:off x="554875" y="1647394"/>
            <a:ext cx="10917723" cy="4529109"/>
          </a:xfrm>
        </p:spPr>
        <p:txBody>
          <a:bodyPr>
            <a:normAutofit/>
          </a:bodyPr>
          <a:lstStyle/>
          <a:p>
            <a:r>
              <a:rPr lang="sv-SE" b="1" dirty="0"/>
              <a:t>I allmänhet bör följande beaktas under höstperioden:</a:t>
            </a:r>
          </a:p>
          <a:p>
            <a:endParaRPr lang="sv-SE" sz="1867" b="1" dirty="0"/>
          </a:p>
          <a:p>
            <a:r>
              <a:rPr lang="sv-SE" sz="1867" b="1" dirty="0"/>
              <a:t>Efter höstregn</a:t>
            </a:r>
          </a:p>
          <a:p>
            <a:pPr marL="380990" indent="-380990">
              <a:buFont typeface="Arial" panose="020B0604020202020204" pitchFamily="34" charset="0"/>
              <a:buChar char="•"/>
            </a:pPr>
            <a:r>
              <a:rPr lang="sv-SE" sz="1867" dirty="0"/>
              <a:t>Anpassa arrangemang ex gällande utformning och storlek. </a:t>
            </a:r>
          </a:p>
          <a:p>
            <a:pPr marL="380990" indent="-380990">
              <a:buFont typeface="Arial" panose="020B0604020202020204" pitchFamily="34" charset="0"/>
              <a:buChar char="•"/>
            </a:pPr>
            <a:r>
              <a:rPr lang="sv-SE" sz="1867" dirty="0"/>
              <a:t>Att förstärka befintliga stigar kan kräva markägarens medgivande och </a:t>
            </a:r>
            <a:r>
              <a:rPr lang="sv-SE" sz="1867" dirty="0" err="1"/>
              <a:t>ev</a:t>
            </a:r>
            <a:r>
              <a:rPr lang="sv-SE" sz="1867" dirty="0"/>
              <a:t> 12:6 samråd.</a:t>
            </a:r>
          </a:p>
          <a:p>
            <a:endParaRPr lang="sv-SE" sz="1867" b="1" dirty="0"/>
          </a:p>
          <a:p>
            <a:r>
              <a:rPr lang="sv-SE" sz="1867" b="1" dirty="0"/>
              <a:t>Pågående jakt</a:t>
            </a:r>
          </a:p>
          <a:p>
            <a:pPr marL="380990" indent="-380990">
              <a:buFont typeface="Arial" panose="020B0604020202020204" pitchFamily="34" charset="0"/>
              <a:buChar char="•"/>
            </a:pPr>
            <a:r>
              <a:rPr lang="sv-SE" sz="1867" dirty="0"/>
              <a:t>arrangemang som planeras genomföras under </a:t>
            </a:r>
            <a:r>
              <a:rPr lang="sv-SE" sz="1867" i="1" dirty="0"/>
              <a:t>pågående jakt</a:t>
            </a:r>
            <a:r>
              <a:rPr lang="sv-SE" sz="1867" dirty="0"/>
              <a:t>, exempelvis med många deltagare och lång tid för genomförande, krävs det normalt sett medgivande från berörda markägare/jakträttsinnehavare. </a:t>
            </a:r>
          </a:p>
          <a:p>
            <a:pPr marL="380990" indent="-380990">
              <a:buFont typeface="Arial" panose="020B0604020202020204" pitchFamily="34" charset="0"/>
              <a:buChar char="•"/>
            </a:pPr>
            <a:r>
              <a:rPr lang="sv-SE" sz="1867" dirty="0"/>
              <a:t>med en god framförhållning från arrangören bör man kunna komma överens med berörda markägare och jakträttsinnehavare om en lämplig tid och plats för arrangemanget. </a:t>
            </a:r>
            <a:endParaRPr lang="sv-SE" sz="1200" dirty="0"/>
          </a:p>
        </p:txBody>
      </p:sp>
    </p:spTree>
    <p:extLst>
      <p:ext uri="{BB962C8B-B14F-4D97-AF65-F5344CB8AC3E}">
        <p14:creationId xmlns:p14="http://schemas.microsoft.com/office/powerpoint/2010/main" val="192008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2CEE1F21A6F83429293EB470488F420" ma:contentTypeVersion="17" ma:contentTypeDescription="Skapa ett nytt dokument." ma:contentTypeScope="" ma:versionID="f1faef64b2a716ad795b7e0bd04e4bdf">
  <xsd:schema xmlns:xsd="http://www.w3.org/2001/XMLSchema" xmlns:xs="http://www.w3.org/2001/XMLSchema" xmlns:p="http://schemas.microsoft.com/office/2006/metadata/properties" xmlns:ns2="546561fe-7ce6-4576-aea2-b6179d936bcd" xmlns:ns3="a9b39fa6-9f8a-42dd-ba1b-625470a9495b" targetNamespace="http://schemas.microsoft.com/office/2006/metadata/properties" ma:root="true" ma:fieldsID="5a5c533c43ba563ce9599c80d6324a4b" ns2:_="" ns3:_="">
    <xsd:import namespace="546561fe-7ce6-4576-aea2-b6179d936bcd"/>
    <xsd:import namespace="a9b39fa6-9f8a-42dd-ba1b-625470a949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6561fe-7ce6-4576-aea2-b6179d936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f715b3c1-6faf-452c-928b-c1f971cfea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b39fa6-9f8a-42dd-ba1b-625470a9495b"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c870eb5d-46ab-4e39-98a7-f02daad603c4}" ma:internalName="TaxCatchAll" ma:showField="CatchAllData" ma:web="a9b39fa6-9f8a-42dd-ba1b-625470a949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9b39fa6-9f8a-42dd-ba1b-625470a9495b" xsi:nil="true"/>
    <lcf76f155ced4ddcb4097134ff3c332f xmlns="546561fe-7ce6-4576-aea2-b6179d936b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436493-9C59-438B-AA8E-3892882BDDDF}"/>
</file>

<file path=customXml/itemProps2.xml><?xml version="1.0" encoding="utf-8"?>
<ds:datastoreItem xmlns:ds="http://schemas.openxmlformats.org/officeDocument/2006/customXml" ds:itemID="{B3A724F1-9178-4A61-8BAD-3B5D3A1CD314}"/>
</file>

<file path=customXml/itemProps3.xml><?xml version="1.0" encoding="utf-8"?>
<ds:datastoreItem xmlns:ds="http://schemas.openxmlformats.org/officeDocument/2006/customXml" ds:itemID="{C750FEDA-08EE-41BB-B9E3-3C1AAAE53BDD}"/>
</file>

<file path=docProps/app.xml><?xml version="1.0" encoding="utf-8"?>
<Properties xmlns="http://schemas.openxmlformats.org/officeDocument/2006/extended-properties" xmlns:vt="http://schemas.openxmlformats.org/officeDocument/2006/docPropsVTypes">
  <TotalTime>1</TotalTime>
  <Words>1628</Words>
  <Application>Microsoft Office PowerPoint</Application>
  <PresentationFormat>Bredbild</PresentationFormat>
  <Paragraphs>140</Paragraphs>
  <Slides>16</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16</vt:i4>
      </vt:variant>
    </vt:vector>
  </HeadingPairs>
  <TitlesOfParts>
    <vt:vector size="23" baseType="lpstr">
      <vt:lpstr>Arial</vt:lpstr>
      <vt:lpstr>Calibri</vt:lpstr>
      <vt:lpstr>Calibri Light</vt:lpstr>
      <vt:lpstr>TiemposText-Regular</vt:lpstr>
      <vt:lpstr>TiemposText-RegularItalic</vt:lpstr>
      <vt:lpstr>Times New Roman</vt:lpstr>
      <vt:lpstr>Office-tema</vt:lpstr>
      <vt:lpstr>Organiserad verksamhet</vt:lpstr>
      <vt:lpstr>Grundläggande förutsättningar</vt:lpstr>
      <vt:lpstr>Vad är ett arrangemang?</vt:lpstr>
      <vt:lpstr>Vem är arrangör?</vt:lpstr>
      <vt:lpstr>Relation mellan parter</vt:lpstr>
      <vt:lpstr>Relation mellan parterna - Störning</vt:lpstr>
      <vt:lpstr>Relation mellan parterna – Påverkan på mark och naturmiljö</vt:lpstr>
      <vt:lpstr>Särskild hänsyn under vår- och höstperioden </vt:lpstr>
      <vt:lpstr>Särskild hänsyn under vår- och höstperioden </vt:lpstr>
      <vt:lpstr>Arrangören och markägaren/rättighetsinnehavaren</vt:lpstr>
      <vt:lpstr>Markägarens rättigheter och skyldigheter</vt:lpstr>
      <vt:lpstr>Arrangören och myndigheten</vt:lpstr>
      <vt:lpstr>Samråd enligt 12 kap. 6 § MB och friluftsarrangemang </vt:lpstr>
      <vt:lpstr>Samråd enligt 12 kap. 6 § MB och friluftsarrangemang </vt:lpstr>
      <vt:lpstr>Arrangemang i naturen – nytt stöd!</vt:lpstr>
      <vt:lpstr>Annan vägledning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Organiserad verksamhet</dc:title>
  <dc:creator>Kuruzovic, Sanja</dc:creator>
  <cp:lastModifiedBy>Kuruzovic, Sanja</cp:lastModifiedBy>
  <cp:revision>1</cp:revision>
  <dcterms:created xsi:type="dcterms:W3CDTF">2023-10-11T15:23:30Z</dcterms:created>
  <dcterms:modified xsi:type="dcterms:W3CDTF">2023-10-11T15:25:05Z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0x010100E2CEE1F21A6F83429293EB470488F420</vt:lpwstr>
  </property>
</Properties>
</file>